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6620F7-DBA2-4604-9D01-286EE946CFD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B8CA1B-C318-89C9-83EA-F41807215F64}" name="Stevens, Rebecca" initials="SR" userId="Stevens, Rebecc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47DC78-BD79-4EC0-8677-037537D16EA7}" v="4" dt="2024-02-09T10:12:37.612"/>
  </p1510:revLst>
</p1510:revInfo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04" autoAdjust="0"/>
    <p:restoredTop sz="95226" autoAdjust="0"/>
  </p:normalViewPr>
  <p:slideViewPr>
    <p:cSldViewPr snapToGrid="0">
      <p:cViewPr varScale="1">
        <p:scale>
          <a:sx n="137" d="100"/>
          <a:sy n="137" d="100"/>
        </p:scale>
        <p:origin x="81" y="873"/>
      </p:cViewPr>
      <p:guideLst/>
    </p:cSldViewPr>
  </p:slideViewPr>
  <p:outlineViewPr>
    <p:cViewPr>
      <p:scale>
        <a:sx n="33" d="100"/>
        <a:sy n="33" d="100"/>
      </p:scale>
      <p:origin x="0" y="-546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nan, Kayleigh" userId="a29eb07d-986e-4c70-9fe4-a6505a76c84e" providerId="ADAL" clId="{6247DC78-BD79-4EC0-8677-037537D16EA7}"/>
    <pc:docChg chg="custSel modSld modMainMaster">
      <pc:chgData name="Brennan, Kayleigh" userId="a29eb07d-986e-4c70-9fe4-a6505a76c84e" providerId="ADAL" clId="{6247DC78-BD79-4EC0-8677-037537D16EA7}" dt="2024-02-09T10:12:37.612" v="20"/>
      <pc:docMkLst>
        <pc:docMk/>
      </pc:docMkLst>
      <pc:sldChg chg="addSp delSp modSp mod">
        <pc:chgData name="Brennan, Kayleigh" userId="a29eb07d-986e-4c70-9fe4-a6505a76c84e" providerId="ADAL" clId="{6247DC78-BD79-4EC0-8677-037537D16EA7}" dt="2024-02-09T10:12:25.937" v="18"/>
        <pc:sldMkLst>
          <pc:docMk/>
          <pc:sldMk cId="3777867442" sldId="256"/>
        </pc:sldMkLst>
        <pc:spChg chg="ord">
          <ac:chgData name="Brennan, Kayleigh" userId="a29eb07d-986e-4c70-9fe4-a6505a76c84e" providerId="ADAL" clId="{6247DC78-BD79-4EC0-8677-037537D16EA7}" dt="2024-02-09T10:10:19.018" v="15" actId="167"/>
          <ac:spMkLst>
            <pc:docMk/>
            <pc:sldMk cId="3777867442" sldId="256"/>
            <ac:spMk id="18" creationId="{FB03C339-0970-5CEE-898B-ABC063D22A44}"/>
          </ac:spMkLst>
        </pc:spChg>
        <pc:grpChg chg="del">
          <ac:chgData name="Brennan, Kayleigh" userId="a29eb07d-986e-4c70-9fe4-a6505a76c84e" providerId="ADAL" clId="{6247DC78-BD79-4EC0-8677-037537D16EA7}" dt="2024-02-09T10:10:16.537" v="14" actId="478"/>
          <ac:grpSpMkLst>
            <pc:docMk/>
            <pc:sldMk cId="3777867442" sldId="256"/>
            <ac:grpSpMk id="14" creationId="{57F0CA1C-5E7C-59CC-7F73-586507AF6A74}"/>
          </ac:grpSpMkLst>
        </pc:grpChg>
        <pc:grpChg chg="del">
          <ac:chgData name="Brennan, Kayleigh" userId="a29eb07d-986e-4c70-9fe4-a6505a76c84e" providerId="ADAL" clId="{6247DC78-BD79-4EC0-8677-037537D16EA7}" dt="2024-02-09T10:12:23.749" v="16" actId="478"/>
          <ac:grpSpMkLst>
            <pc:docMk/>
            <pc:sldMk cId="3777867442" sldId="256"/>
            <ac:grpSpMk id="25" creationId="{F3257F26-1797-7963-15C7-B6A246512409}"/>
          </ac:grpSpMkLst>
        </pc:grpChg>
        <pc:picChg chg="add mod ord">
          <ac:chgData name="Brennan, Kayleigh" userId="a29eb07d-986e-4c70-9fe4-a6505a76c84e" providerId="ADAL" clId="{6247DC78-BD79-4EC0-8677-037537D16EA7}" dt="2024-02-09T10:10:11.988" v="13" actId="167"/>
          <ac:picMkLst>
            <pc:docMk/>
            <pc:sldMk cId="3777867442" sldId="256"/>
            <ac:picMk id="5" creationId="{600661D8-CD57-D51B-B8A0-F528D7DD5D42}"/>
          </ac:picMkLst>
        </pc:picChg>
        <pc:picChg chg="add mod">
          <ac:chgData name="Brennan, Kayleigh" userId="a29eb07d-986e-4c70-9fe4-a6505a76c84e" providerId="ADAL" clId="{6247DC78-BD79-4EC0-8677-037537D16EA7}" dt="2024-02-09T10:10:07.868" v="12" actId="1076"/>
          <ac:picMkLst>
            <pc:docMk/>
            <pc:sldMk cId="3777867442" sldId="256"/>
            <ac:picMk id="7" creationId="{DDA00F54-7899-78EA-6D5F-AF7AF704D3A0}"/>
          </ac:picMkLst>
        </pc:picChg>
        <pc:picChg chg="add mod">
          <ac:chgData name="Brennan, Kayleigh" userId="a29eb07d-986e-4c70-9fe4-a6505a76c84e" providerId="ADAL" clId="{6247DC78-BD79-4EC0-8677-037537D16EA7}" dt="2024-02-09T10:12:25.937" v="18"/>
          <ac:picMkLst>
            <pc:docMk/>
            <pc:sldMk cId="3777867442" sldId="256"/>
            <ac:picMk id="8" creationId="{F735FF4B-F739-FCBA-3321-29F82A3EB1EE}"/>
          </ac:picMkLst>
        </pc:picChg>
        <pc:picChg chg="del topLvl">
          <ac:chgData name="Brennan, Kayleigh" userId="a29eb07d-986e-4c70-9fe4-a6505a76c84e" providerId="ADAL" clId="{6247DC78-BD79-4EC0-8677-037537D16EA7}" dt="2024-02-09T10:12:23.749" v="16" actId="478"/>
          <ac:picMkLst>
            <pc:docMk/>
            <pc:sldMk cId="3777867442" sldId="256"/>
            <ac:picMk id="26" creationId="{3670D4F5-3908-58CB-FEFE-F48406D269B3}"/>
          </ac:picMkLst>
        </pc:picChg>
        <pc:picChg chg="del topLvl">
          <ac:chgData name="Brennan, Kayleigh" userId="a29eb07d-986e-4c70-9fe4-a6505a76c84e" providerId="ADAL" clId="{6247DC78-BD79-4EC0-8677-037537D16EA7}" dt="2024-02-09T10:12:24.639" v="17" actId="478"/>
          <ac:picMkLst>
            <pc:docMk/>
            <pc:sldMk cId="3777867442" sldId="256"/>
            <ac:picMk id="28" creationId="{98837179-B630-AD04-1472-855F1B607CEB}"/>
          </ac:picMkLst>
        </pc:picChg>
      </pc:sldChg>
      <pc:sldMasterChg chg="addSp delSp modSp mod">
        <pc:chgData name="Brennan, Kayleigh" userId="a29eb07d-986e-4c70-9fe4-a6505a76c84e" providerId="ADAL" clId="{6247DC78-BD79-4EC0-8677-037537D16EA7}" dt="2024-02-09T10:12:37.612" v="20"/>
        <pc:sldMasterMkLst>
          <pc:docMk/>
          <pc:sldMasterMk cId="38275305" sldId="2147483708"/>
        </pc:sldMasterMkLst>
        <pc:grpChg chg="del">
          <ac:chgData name="Brennan, Kayleigh" userId="a29eb07d-986e-4c70-9fe4-a6505a76c84e" providerId="ADAL" clId="{6247DC78-BD79-4EC0-8677-037537D16EA7}" dt="2024-02-09T10:12:36.648" v="19" actId="478"/>
          <ac:grpSpMkLst>
            <pc:docMk/>
            <pc:sldMasterMk cId="38275305" sldId="2147483708"/>
            <ac:grpSpMk id="3" creationId="{589C85EF-B4EA-96BB-9FD3-D35C2FF72CE5}"/>
          </ac:grpSpMkLst>
        </pc:grpChg>
        <pc:picChg chg="add mod">
          <ac:chgData name="Brennan, Kayleigh" userId="a29eb07d-986e-4c70-9fe4-a6505a76c84e" providerId="ADAL" clId="{6247DC78-BD79-4EC0-8677-037537D16EA7}" dt="2024-02-09T10:12:37.612" v="20"/>
          <ac:picMkLst>
            <pc:docMk/>
            <pc:sldMasterMk cId="38275305" sldId="2147483708"/>
            <ac:picMk id="2" creationId="{B1153821-DC0F-59CC-23DA-612240B81708}"/>
          </ac:picMkLst>
        </pc:picChg>
      </pc:sldMasterChg>
    </pc:docChg>
  </pc:docChgLst>
  <pc:docChgLst>
    <pc:chgData name="Stevens, Rebecca" userId="b7b5ee36-c3fe-45b3-8ea2-d708d7d1570c" providerId="ADAL" clId="{89F978C1-A22E-43A0-AABB-FC806E3AA1AE}"/>
    <pc:docChg chg="undo custSel addSld delSld modSld addMainMaster delMainMaster modMainMaster addSection delSection modSection">
      <pc:chgData name="Stevens, Rebecca" userId="b7b5ee36-c3fe-45b3-8ea2-d708d7d1570c" providerId="ADAL" clId="{89F978C1-A22E-43A0-AABB-FC806E3AA1AE}" dt="2023-05-11T13:56:45.103" v="960" actId="47"/>
      <pc:docMkLst>
        <pc:docMk/>
      </pc:docMkLst>
      <pc:sldChg chg="addSp delSp modSp mod setBg addCm delCm">
        <pc:chgData name="Stevens, Rebecca" userId="b7b5ee36-c3fe-45b3-8ea2-d708d7d1570c" providerId="ADAL" clId="{89F978C1-A22E-43A0-AABB-FC806E3AA1AE}" dt="2023-05-11T13:55:18.847" v="911" actId="478"/>
        <pc:sldMkLst>
          <pc:docMk/>
          <pc:sldMk cId="3777867442" sldId="256"/>
        </pc:sldMkLst>
        <pc:spChg chg="mod">
          <ac:chgData name="Stevens, Rebecca" userId="b7b5ee36-c3fe-45b3-8ea2-d708d7d1570c" providerId="ADAL" clId="{89F978C1-A22E-43A0-AABB-FC806E3AA1AE}" dt="2023-05-11T09:12:54.184" v="836" actId="12"/>
          <ac:spMkLst>
            <pc:docMk/>
            <pc:sldMk cId="3777867442" sldId="256"/>
            <ac:spMk id="3" creationId="{A75B6628-6044-400F-993F-3869F8D21A61}"/>
          </ac:spMkLst>
        </pc:spChg>
        <pc:spChg chg="add del mod">
          <ac:chgData name="Stevens, Rebecca" userId="b7b5ee36-c3fe-45b3-8ea2-d708d7d1570c" providerId="ADAL" clId="{89F978C1-A22E-43A0-AABB-FC806E3AA1AE}" dt="2023-05-11T08:20:32.181" v="3" actId="478"/>
          <ac:spMkLst>
            <pc:docMk/>
            <pc:sldMk cId="3777867442" sldId="256"/>
            <ac:spMk id="7" creationId="{AA27AD93-ED0E-400C-0DE4-242E04F06731}"/>
          </ac:spMkLst>
        </pc:spChg>
        <pc:spChg chg="add del mod">
          <ac:chgData name="Stevens, Rebecca" userId="b7b5ee36-c3fe-45b3-8ea2-d708d7d1570c" providerId="ADAL" clId="{89F978C1-A22E-43A0-AABB-FC806E3AA1AE}" dt="2023-05-11T08:22:24.782" v="5" actId="478"/>
          <ac:spMkLst>
            <pc:docMk/>
            <pc:sldMk cId="3777867442" sldId="256"/>
            <ac:spMk id="9" creationId="{14E7A710-DCDE-DE69-9E34-82F73528902E}"/>
          </ac:spMkLst>
        </pc:spChg>
        <pc:spChg chg="add del mod ord">
          <ac:chgData name="Stevens, Rebecca" userId="b7b5ee36-c3fe-45b3-8ea2-d708d7d1570c" providerId="ADAL" clId="{89F978C1-A22E-43A0-AABB-FC806E3AA1AE}" dt="2023-05-11T08:23:17.042" v="18" actId="478"/>
          <ac:spMkLst>
            <pc:docMk/>
            <pc:sldMk cId="3777867442" sldId="256"/>
            <ac:spMk id="10" creationId="{EBA09BF2-4EEB-6B7B-699C-813A833F40E5}"/>
          </ac:spMkLst>
        </pc:spChg>
        <pc:spChg chg="add mod ord">
          <ac:chgData name="Stevens, Rebecca" userId="b7b5ee36-c3fe-45b3-8ea2-d708d7d1570c" providerId="ADAL" clId="{89F978C1-A22E-43A0-AABB-FC806E3AA1AE}" dt="2023-05-11T08:52:34.791" v="342"/>
          <ac:spMkLst>
            <pc:docMk/>
            <pc:sldMk cId="3777867442" sldId="256"/>
            <ac:spMk id="12" creationId="{D8C92DA0-BED2-F371-0FF5-21E58B0766A2}"/>
          </ac:spMkLst>
        </pc:spChg>
        <pc:spChg chg="add mod ord">
          <ac:chgData name="Stevens, Rebecca" userId="b7b5ee36-c3fe-45b3-8ea2-d708d7d1570c" providerId="ADAL" clId="{89F978C1-A22E-43A0-AABB-FC806E3AA1AE}" dt="2023-05-11T08:52:37.043" v="343"/>
          <ac:spMkLst>
            <pc:docMk/>
            <pc:sldMk cId="3777867442" sldId="256"/>
            <ac:spMk id="18" creationId="{FB03C339-0970-5CEE-898B-ABC063D22A44}"/>
          </ac:spMkLst>
        </pc:spChg>
        <pc:spChg chg="add mod ord">
          <ac:chgData name="Stevens, Rebecca" userId="b7b5ee36-c3fe-45b3-8ea2-d708d7d1570c" providerId="ADAL" clId="{89F978C1-A22E-43A0-AABB-FC806E3AA1AE}" dt="2023-05-11T08:52:27.136" v="339"/>
          <ac:spMkLst>
            <pc:docMk/>
            <pc:sldMk cId="3777867442" sldId="256"/>
            <ac:spMk id="20" creationId="{5EC4BC4C-3708-5510-50F4-93672E0EB638}"/>
          </ac:spMkLst>
        </pc:spChg>
        <pc:spChg chg="add mod">
          <ac:chgData name="Stevens, Rebecca" userId="b7b5ee36-c3fe-45b3-8ea2-d708d7d1570c" providerId="ADAL" clId="{89F978C1-A22E-43A0-AABB-FC806E3AA1AE}" dt="2023-05-11T08:40:15.817" v="275" actId="122"/>
          <ac:spMkLst>
            <pc:docMk/>
            <pc:sldMk cId="3777867442" sldId="256"/>
            <ac:spMk id="21" creationId="{469C1BDE-73CA-0AA1-E928-CC91321EB34D}"/>
          </ac:spMkLst>
        </pc:spChg>
        <pc:spChg chg="mod">
          <ac:chgData name="Stevens, Rebecca" userId="b7b5ee36-c3fe-45b3-8ea2-d708d7d1570c" providerId="ADAL" clId="{89F978C1-A22E-43A0-AABB-FC806E3AA1AE}" dt="2023-05-11T13:55:17.739" v="910" actId="6549"/>
          <ac:spMkLst>
            <pc:docMk/>
            <pc:sldMk cId="3777867442" sldId="256"/>
            <ac:spMk id="22" creationId="{E237725B-2565-4774-93C0-E26EF713BE6C}"/>
          </ac:spMkLst>
        </pc:spChg>
        <pc:spChg chg="add del mod">
          <ac:chgData name="Stevens, Rebecca" userId="b7b5ee36-c3fe-45b3-8ea2-d708d7d1570c" providerId="ADAL" clId="{89F978C1-A22E-43A0-AABB-FC806E3AA1AE}" dt="2023-05-11T08:39:06.800" v="211" actId="478"/>
          <ac:spMkLst>
            <pc:docMk/>
            <pc:sldMk cId="3777867442" sldId="256"/>
            <ac:spMk id="23" creationId="{EC70FA70-29BA-2D8F-9535-4EDCA3632C08}"/>
          </ac:spMkLst>
        </pc:spChg>
        <pc:spChg chg="add del mod">
          <ac:chgData name="Stevens, Rebecca" userId="b7b5ee36-c3fe-45b3-8ea2-d708d7d1570c" providerId="ADAL" clId="{89F978C1-A22E-43A0-AABB-FC806E3AA1AE}" dt="2023-05-11T08:43:17.602" v="335" actId="478"/>
          <ac:spMkLst>
            <pc:docMk/>
            <pc:sldMk cId="3777867442" sldId="256"/>
            <ac:spMk id="24" creationId="{905F9871-7E4C-F952-FDB6-A6BD1B144422}"/>
          </ac:spMkLst>
        </pc:spChg>
        <pc:spChg chg="del">
          <ac:chgData name="Stevens, Rebecca" userId="b7b5ee36-c3fe-45b3-8ea2-d708d7d1570c" providerId="ADAL" clId="{89F978C1-A22E-43A0-AABB-FC806E3AA1AE}" dt="2023-05-11T08:24:32.828" v="38" actId="478"/>
          <ac:spMkLst>
            <pc:docMk/>
            <pc:sldMk cId="3777867442" sldId="256"/>
            <ac:spMk id="27" creationId="{A4798C7F-C8CA-4799-BF37-3AB4642CDB66}"/>
          </ac:spMkLst>
        </pc:spChg>
        <pc:spChg chg="add del mod">
          <ac:chgData name="Stevens, Rebecca" userId="b7b5ee36-c3fe-45b3-8ea2-d708d7d1570c" providerId="ADAL" clId="{89F978C1-A22E-43A0-AABB-FC806E3AA1AE}" dt="2023-05-11T08:36:38.324" v="129" actId="478"/>
          <ac:spMkLst>
            <pc:docMk/>
            <pc:sldMk cId="3777867442" sldId="256"/>
            <ac:spMk id="27" creationId="{A9FECC64-A980-4DB4-985C-DDD9B59F12F8}"/>
          </ac:spMkLst>
        </pc:spChg>
        <pc:spChg chg="del">
          <ac:chgData name="Stevens, Rebecca" userId="b7b5ee36-c3fe-45b3-8ea2-d708d7d1570c" providerId="ADAL" clId="{89F978C1-A22E-43A0-AABB-FC806E3AA1AE}" dt="2023-05-11T08:24:30.788" v="36" actId="478"/>
          <ac:spMkLst>
            <pc:docMk/>
            <pc:sldMk cId="3777867442" sldId="256"/>
            <ac:spMk id="60" creationId="{216BB147-20D5-4D93-BDA5-1BC614D6A4B2}"/>
          </ac:spMkLst>
        </pc:spChg>
        <pc:spChg chg="add del mod">
          <ac:chgData name="Stevens, Rebecca" userId="b7b5ee36-c3fe-45b3-8ea2-d708d7d1570c" providerId="ADAL" clId="{89F978C1-A22E-43A0-AABB-FC806E3AA1AE}" dt="2023-05-11T09:14:43.988" v="847" actId="478"/>
          <ac:spMkLst>
            <pc:docMk/>
            <pc:sldMk cId="3777867442" sldId="256"/>
            <ac:spMk id="61" creationId="{1F6F9346-0E4C-C5AD-1DC6-D8D395684997}"/>
          </ac:spMkLst>
        </pc:spChg>
        <pc:spChg chg="del">
          <ac:chgData name="Stevens, Rebecca" userId="b7b5ee36-c3fe-45b3-8ea2-d708d7d1570c" providerId="ADAL" clId="{89F978C1-A22E-43A0-AABB-FC806E3AA1AE}" dt="2023-05-11T08:24:29.904" v="35" actId="478"/>
          <ac:spMkLst>
            <pc:docMk/>
            <pc:sldMk cId="3777867442" sldId="256"/>
            <ac:spMk id="62" creationId="{0A253F60-DE40-4508-A37A-61331DF1DD5D}"/>
          </ac:spMkLst>
        </pc:spChg>
        <pc:spChg chg="del">
          <ac:chgData name="Stevens, Rebecca" userId="b7b5ee36-c3fe-45b3-8ea2-d708d7d1570c" providerId="ADAL" clId="{89F978C1-A22E-43A0-AABB-FC806E3AA1AE}" dt="2023-05-11T08:24:28.381" v="34" actId="478"/>
          <ac:spMkLst>
            <pc:docMk/>
            <pc:sldMk cId="3777867442" sldId="256"/>
            <ac:spMk id="64" creationId="{9A0D6220-3DFE-4182-9152-9135493A6BDA}"/>
          </ac:spMkLst>
        </pc:spChg>
        <pc:spChg chg="add del mod ord">
          <ac:chgData name="Stevens, Rebecca" userId="b7b5ee36-c3fe-45b3-8ea2-d708d7d1570c" providerId="ADAL" clId="{89F978C1-A22E-43A0-AABB-FC806E3AA1AE}" dt="2023-05-11T08:29:16.799" v="76" actId="478"/>
          <ac:spMkLst>
            <pc:docMk/>
            <pc:sldMk cId="3777867442" sldId="256"/>
            <ac:spMk id="97" creationId="{4E1EF4E8-5513-4BF5-BC41-04645281C672}"/>
          </ac:spMkLst>
        </pc:spChg>
        <pc:spChg chg="del">
          <ac:chgData name="Stevens, Rebecca" userId="b7b5ee36-c3fe-45b3-8ea2-d708d7d1570c" providerId="ADAL" clId="{89F978C1-A22E-43A0-AABB-FC806E3AA1AE}" dt="2023-05-11T08:25:10.450" v="45" actId="478"/>
          <ac:spMkLst>
            <pc:docMk/>
            <pc:sldMk cId="3777867442" sldId="256"/>
            <ac:spMk id="130" creationId="{406D8C29-9DDA-48D0-AF70-905FDB2CE393}"/>
          </ac:spMkLst>
        </pc:spChg>
        <pc:grpChg chg="mod">
          <ac:chgData name="Stevens, Rebecca" userId="b7b5ee36-c3fe-45b3-8ea2-d708d7d1570c" providerId="ADAL" clId="{89F978C1-A22E-43A0-AABB-FC806E3AA1AE}" dt="2023-05-11T08:52:30.513" v="341"/>
          <ac:grpSpMkLst>
            <pc:docMk/>
            <pc:sldMk cId="3777867442" sldId="256"/>
            <ac:grpSpMk id="14" creationId="{57F0CA1C-5E7C-59CC-7F73-586507AF6A74}"/>
          </ac:grpSpMkLst>
        </pc:grpChg>
        <pc:grpChg chg="add mod">
          <ac:chgData name="Stevens, Rebecca" userId="b7b5ee36-c3fe-45b3-8ea2-d708d7d1570c" providerId="ADAL" clId="{89F978C1-A22E-43A0-AABB-FC806E3AA1AE}" dt="2023-05-11T08:52:34.791" v="342"/>
          <ac:grpSpMkLst>
            <pc:docMk/>
            <pc:sldMk cId="3777867442" sldId="256"/>
            <ac:grpSpMk id="15" creationId="{AC2B70BB-1D2C-6F1C-A57A-33F213519601}"/>
          </ac:grpSpMkLst>
        </pc:grpChg>
        <pc:grpChg chg="add mod">
          <ac:chgData name="Stevens, Rebecca" userId="b7b5ee36-c3fe-45b3-8ea2-d708d7d1570c" providerId="ADAL" clId="{89F978C1-A22E-43A0-AABB-FC806E3AA1AE}" dt="2023-05-11T08:52:22.062" v="338"/>
          <ac:grpSpMkLst>
            <pc:docMk/>
            <pc:sldMk cId="3777867442" sldId="256"/>
            <ac:grpSpMk id="25" creationId="{F3257F26-1797-7963-15C7-B6A246512409}"/>
          </ac:grpSpMkLst>
        </pc:grpChg>
        <pc:grpChg chg="del">
          <ac:chgData name="Stevens, Rebecca" userId="b7b5ee36-c3fe-45b3-8ea2-d708d7d1570c" providerId="ADAL" clId="{89F978C1-A22E-43A0-AABB-FC806E3AA1AE}" dt="2023-05-11T08:24:31.749" v="37" actId="478"/>
          <ac:grpSpMkLst>
            <pc:docMk/>
            <pc:sldMk cId="3777867442" sldId="256"/>
            <ac:grpSpMk id="29" creationId="{87F0794B-55D3-4D2D-BDE7-4688ED321E42}"/>
          </ac:grpSpMkLst>
        </pc:grpChg>
        <pc:grpChg chg="del">
          <ac:chgData name="Stevens, Rebecca" userId="b7b5ee36-c3fe-45b3-8ea2-d708d7d1570c" providerId="ADAL" clId="{89F978C1-A22E-43A0-AABB-FC806E3AA1AE}" dt="2023-05-11T08:24:14.173" v="28" actId="478"/>
          <ac:grpSpMkLst>
            <pc:docMk/>
            <pc:sldMk cId="3777867442" sldId="256"/>
            <ac:grpSpMk id="66" creationId="{44C729BC-90F1-4823-A305-F6F124E93A95}"/>
          </ac:grpSpMkLst>
        </pc:grpChg>
        <pc:grpChg chg="del mod">
          <ac:chgData name="Stevens, Rebecca" userId="b7b5ee36-c3fe-45b3-8ea2-d708d7d1570c" providerId="ADAL" clId="{89F978C1-A22E-43A0-AABB-FC806E3AA1AE}" dt="2023-05-11T08:25:02.387" v="44" actId="478"/>
          <ac:grpSpMkLst>
            <pc:docMk/>
            <pc:sldMk cId="3777867442" sldId="256"/>
            <ac:grpSpMk id="99" creationId="{C93AB6F9-99DF-415B-96A4-7160B577543C}"/>
          </ac:grpSpMkLst>
        </pc:grpChg>
        <pc:picChg chg="add mod ord">
          <ac:chgData name="Stevens, Rebecca" userId="b7b5ee36-c3fe-45b3-8ea2-d708d7d1570c" providerId="ADAL" clId="{89F978C1-A22E-43A0-AABB-FC806E3AA1AE}" dt="2023-05-11T08:52:34.791" v="342"/>
          <ac:picMkLst>
            <pc:docMk/>
            <pc:sldMk cId="3777867442" sldId="256"/>
            <ac:picMk id="4" creationId="{9D299460-697F-4106-EC38-720DA880E587}"/>
          </ac:picMkLst>
        </pc:picChg>
        <pc:picChg chg="add del">
          <ac:chgData name="Stevens, Rebecca" userId="b7b5ee36-c3fe-45b3-8ea2-d708d7d1570c" providerId="ADAL" clId="{89F978C1-A22E-43A0-AABB-FC806E3AA1AE}" dt="2023-05-11T08:22:02.315" v="4" actId="478"/>
          <ac:picMkLst>
            <pc:docMk/>
            <pc:sldMk cId="3777867442" sldId="256"/>
            <ac:picMk id="6" creationId="{245D2E4A-CD89-4167-BA54-B68EF9CCBC5E}"/>
          </ac:picMkLst>
        </pc:picChg>
        <pc:picChg chg="mod">
          <ac:chgData name="Stevens, Rebecca" userId="b7b5ee36-c3fe-45b3-8ea2-d708d7d1570c" providerId="ADAL" clId="{89F978C1-A22E-43A0-AABB-FC806E3AA1AE}" dt="2023-05-11T08:52:30.513" v="341"/>
          <ac:picMkLst>
            <pc:docMk/>
            <pc:sldMk cId="3777867442" sldId="256"/>
            <ac:picMk id="11" creationId="{2865CBB6-BF21-17B9-2174-3EC4D25F831F}"/>
          </ac:picMkLst>
        </pc:picChg>
        <pc:picChg chg="mod">
          <ac:chgData name="Stevens, Rebecca" userId="b7b5ee36-c3fe-45b3-8ea2-d708d7d1570c" providerId="ADAL" clId="{89F978C1-A22E-43A0-AABB-FC806E3AA1AE}" dt="2023-05-11T08:52:30.513" v="341"/>
          <ac:picMkLst>
            <pc:docMk/>
            <pc:sldMk cId="3777867442" sldId="256"/>
            <ac:picMk id="13" creationId="{7EA6D893-238F-E187-DC37-01077827F108}"/>
          </ac:picMkLst>
        </pc:picChg>
        <pc:picChg chg="add del mod modCrop">
          <ac:chgData name="Stevens, Rebecca" userId="b7b5ee36-c3fe-45b3-8ea2-d708d7d1570c" providerId="ADAL" clId="{89F978C1-A22E-43A0-AABB-FC806E3AA1AE}" dt="2023-05-11T08:38:05.183" v="141" actId="478"/>
          <ac:picMkLst>
            <pc:docMk/>
            <pc:sldMk cId="3777867442" sldId="256"/>
            <ac:picMk id="17" creationId="{C0683C2A-DEAA-E1BA-EFC7-E1DF9A25D066}"/>
          </ac:picMkLst>
        </pc:picChg>
        <pc:picChg chg="mod">
          <ac:chgData name="Stevens, Rebecca" userId="b7b5ee36-c3fe-45b3-8ea2-d708d7d1570c" providerId="ADAL" clId="{89F978C1-A22E-43A0-AABB-FC806E3AA1AE}" dt="2023-05-11T08:52:22.062" v="338"/>
          <ac:picMkLst>
            <pc:docMk/>
            <pc:sldMk cId="3777867442" sldId="256"/>
            <ac:picMk id="26" creationId="{3670D4F5-3908-58CB-FEFE-F48406D269B3}"/>
          </ac:picMkLst>
        </pc:picChg>
        <pc:picChg chg="mod">
          <ac:chgData name="Stevens, Rebecca" userId="b7b5ee36-c3fe-45b3-8ea2-d708d7d1570c" providerId="ADAL" clId="{89F978C1-A22E-43A0-AABB-FC806E3AA1AE}" dt="2023-05-11T08:52:22.062" v="338"/>
          <ac:picMkLst>
            <pc:docMk/>
            <pc:sldMk cId="3777867442" sldId="256"/>
            <ac:picMk id="28" creationId="{98837179-B630-AD04-1472-855F1B607CEB}"/>
          </ac:picMkLst>
        </pc:picChg>
        <pc:picChg chg="add del mod">
          <ac:chgData name="Stevens, Rebecca" userId="b7b5ee36-c3fe-45b3-8ea2-d708d7d1570c" providerId="ADAL" clId="{89F978C1-A22E-43A0-AABB-FC806E3AA1AE}" dt="2023-05-11T13:55:18.847" v="911" actId="478"/>
          <ac:picMkLst>
            <pc:docMk/>
            <pc:sldMk cId="3777867442" sldId="256"/>
            <ac:picMk id="59" creationId="{0C36BCE7-269E-A1F4-EEE4-A4E3424FC130}"/>
          </ac:picMkLst>
        </pc:picChg>
        <pc:inkChg chg="add del">
          <ac:chgData name="Stevens, Rebecca" userId="b7b5ee36-c3fe-45b3-8ea2-d708d7d1570c" providerId="ADAL" clId="{89F978C1-A22E-43A0-AABB-FC806E3AA1AE}" dt="2023-05-11T08:36:22.337" v="125" actId="34122"/>
          <ac:inkMkLst>
            <pc:docMk/>
            <pc:sldMk cId="3777867442" sldId="256"/>
            <ac:inkMk id="19" creationId="{99D7DBA0-B0F1-CB09-A840-A2CD3E5CADF3}"/>
          </ac:inkMkLst>
        </pc:ink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0" creationId="{7D0CC45C-CCAB-4A7C-B33D-84ABB8693F85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1" creationId="{8874C06D-399A-4BAA-B0E7-B55764CC1DB9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2" creationId="{1C4829C4-3E7F-42E6-B0AC-12E562C9AD5E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3" creationId="{08D3CD5A-CC76-449E-8201-36100E44DA9E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4" creationId="{2596BFDB-0E89-4726-8740-23247A96E926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5" creationId="{7395F396-A800-4D94-AA0F-5AD09E378EA6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6" creationId="{C57FF3EC-7181-4E27-A7A6-DB4655B10A41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7" creationId="{C3A5A6F8-A667-410D-BECB-C610733F044E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8" creationId="{960B875F-A2D1-419D-A7F1-381B33D428EF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09" creationId="{7B5344BB-AFBB-4C99-A49A-9F300421D297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0" creationId="{52BAC207-A217-4064-9C43-8DBD742D04E9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1" creationId="{A816C2C6-5594-4867-A2AD-5B34E9294F1B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2" creationId="{8FB06500-F969-4448-B413-83B5FEA97D71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3" creationId="{B6CA7F00-258B-4EDE-924E-F703C6EE6E2D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4" creationId="{87E09A08-F290-4A17-BC91-E0A577643B75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5" creationId="{45250DB6-316F-43F4-A62E-777F2306DDB1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6" creationId="{AA860293-6063-4188-B8DD-9B6DCE5D2BC8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7" creationId="{86F0D5E7-B042-4211-872B-FC93C78603AF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8" creationId="{659604E9-BB25-4D53-8D35-BAD786A07504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19" creationId="{8C6DBC3F-DBBC-484D-819C-BBDD6B30F657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0" creationId="{C0D340BE-56DC-40A0-A0D3-2A0704AB334D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1" creationId="{1E598E4C-A0B1-4A0D-9870-F0011F3C7CD8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2" creationId="{493F4BD7-CDE1-422F-BC4C-0362418BDD49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3" creationId="{61694E10-99CB-4916-9CA3-CD347BC5B4E2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4" creationId="{506CCCF9-74DC-4FA6-913D-AA94F671EFAE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5" creationId="{11C22D95-08E5-48EF-940C-7703E389E90C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6" creationId="{EC8CD58B-05D9-44B9-A9B3-AC3596D6C611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7" creationId="{F9FCB7D7-C8E5-419A-81F1-6422F747EEB7}"/>
          </ac:cxnSpMkLst>
        </pc:cxnChg>
        <pc:cxnChg chg="mod">
          <ac:chgData name="Stevens, Rebecca" userId="b7b5ee36-c3fe-45b3-8ea2-d708d7d1570c" providerId="ADAL" clId="{89F978C1-A22E-43A0-AABB-FC806E3AA1AE}" dt="2023-05-11T08:25:01.127" v="43"/>
          <ac:cxnSpMkLst>
            <pc:docMk/>
            <pc:sldMk cId="3777867442" sldId="256"/>
            <ac:cxnSpMk id="128" creationId="{F7692ACE-18A6-4279-BAB6-A02F9B8A8217}"/>
          </ac:cxnSpMkLst>
        </pc:cxnChg>
      </pc:sldChg>
      <pc:sldChg chg="addSp delSp modSp new del mod modClrScheme chgLayout">
        <pc:chgData name="Stevens, Rebecca" userId="b7b5ee36-c3fe-45b3-8ea2-d708d7d1570c" providerId="ADAL" clId="{89F978C1-A22E-43A0-AABB-FC806E3AA1AE}" dt="2023-05-11T13:56:45.103" v="960" actId="47"/>
        <pc:sldMkLst>
          <pc:docMk/>
          <pc:sldMk cId="84640423" sldId="257"/>
        </pc:sldMkLst>
        <pc:spChg chg="del mod ord">
          <ac:chgData name="Stevens, Rebecca" userId="b7b5ee36-c3fe-45b3-8ea2-d708d7d1570c" providerId="ADAL" clId="{89F978C1-A22E-43A0-AABB-FC806E3AA1AE}" dt="2023-05-11T09:05:52.217" v="515" actId="700"/>
          <ac:spMkLst>
            <pc:docMk/>
            <pc:sldMk cId="84640423" sldId="257"/>
            <ac:spMk id="2" creationId="{9EE28E92-82FB-1A3C-A300-3117245B4688}"/>
          </ac:spMkLst>
        </pc:spChg>
        <pc:spChg chg="del">
          <ac:chgData name="Stevens, Rebecca" userId="b7b5ee36-c3fe-45b3-8ea2-d708d7d1570c" providerId="ADAL" clId="{89F978C1-A22E-43A0-AABB-FC806E3AA1AE}" dt="2023-05-11T09:05:52.217" v="515" actId="700"/>
          <ac:spMkLst>
            <pc:docMk/>
            <pc:sldMk cId="84640423" sldId="257"/>
            <ac:spMk id="3" creationId="{E24A414F-F5E4-9AA9-7FF9-48F8E44EEC3C}"/>
          </ac:spMkLst>
        </pc:spChg>
        <pc:spChg chg="del">
          <ac:chgData name="Stevens, Rebecca" userId="b7b5ee36-c3fe-45b3-8ea2-d708d7d1570c" providerId="ADAL" clId="{89F978C1-A22E-43A0-AABB-FC806E3AA1AE}" dt="2023-05-11T09:05:52.217" v="515" actId="700"/>
          <ac:spMkLst>
            <pc:docMk/>
            <pc:sldMk cId="84640423" sldId="257"/>
            <ac:spMk id="4" creationId="{CF431585-E8F8-69CF-03C6-609A8C4E194A}"/>
          </ac:spMkLst>
        </pc:spChg>
        <pc:spChg chg="add mod ord">
          <ac:chgData name="Stevens, Rebecca" userId="b7b5ee36-c3fe-45b3-8ea2-d708d7d1570c" providerId="ADAL" clId="{89F978C1-A22E-43A0-AABB-FC806E3AA1AE}" dt="2023-05-11T13:56:28.916" v="959" actId="20577"/>
          <ac:spMkLst>
            <pc:docMk/>
            <pc:sldMk cId="84640423" sldId="257"/>
            <ac:spMk id="5" creationId="{54FA9F84-2E45-0CB7-82DD-B473D724B1BD}"/>
          </ac:spMkLst>
        </pc:spChg>
        <pc:spChg chg="add mod">
          <ac:chgData name="Stevens, Rebecca" userId="b7b5ee36-c3fe-45b3-8ea2-d708d7d1570c" providerId="ADAL" clId="{89F978C1-A22E-43A0-AABB-FC806E3AA1AE}" dt="2023-05-11T09:10:33.180" v="688" actId="1076"/>
          <ac:spMkLst>
            <pc:docMk/>
            <pc:sldMk cId="84640423" sldId="257"/>
            <ac:spMk id="8" creationId="{6EBC92BC-4175-7D62-7EBB-78E75057A69F}"/>
          </ac:spMkLst>
        </pc:spChg>
        <pc:spChg chg="add mod">
          <ac:chgData name="Stevens, Rebecca" userId="b7b5ee36-c3fe-45b3-8ea2-d708d7d1570c" providerId="ADAL" clId="{89F978C1-A22E-43A0-AABB-FC806E3AA1AE}" dt="2023-05-11T09:12:07.417" v="803"/>
          <ac:spMkLst>
            <pc:docMk/>
            <pc:sldMk cId="84640423" sldId="257"/>
            <ac:spMk id="9" creationId="{DF6D2B31-0038-3CDF-EADF-40F1C11AB8CA}"/>
          </ac:spMkLst>
        </pc:spChg>
        <pc:picChg chg="add mod">
          <ac:chgData name="Stevens, Rebecca" userId="b7b5ee36-c3fe-45b3-8ea2-d708d7d1570c" providerId="ADAL" clId="{89F978C1-A22E-43A0-AABB-FC806E3AA1AE}" dt="2023-05-11T09:10:33.180" v="688" actId="1076"/>
          <ac:picMkLst>
            <pc:docMk/>
            <pc:sldMk cId="84640423" sldId="257"/>
            <ac:picMk id="7" creationId="{79232245-AF3F-6DAE-6E4C-D5CDE3BB4CF8}"/>
          </ac:picMkLst>
        </pc:picChg>
      </pc:sldChg>
      <pc:sldChg chg="new del">
        <pc:chgData name="Stevens, Rebecca" userId="b7b5ee36-c3fe-45b3-8ea2-d708d7d1570c" providerId="ADAL" clId="{89F978C1-A22E-43A0-AABB-FC806E3AA1AE}" dt="2023-05-11T08:52:53.974" v="345" actId="2696"/>
        <pc:sldMkLst>
          <pc:docMk/>
          <pc:sldMk cId="2344402962" sldId="257"/>
        </pc:sldMkLst>
      </pc:sldChg>
      <pc:sldChg chg="new del">
        <pc:chgData name="Stevens, Rebecca" userId="b7b5ee36-c3fe-45b3-8ea2-d708d7d1570c" providerId="ADAL" clId="{89F978C1-A22E-43A0-AABB-FC806E3AA1AE}" dt="2023-05-11T09:05:39.310" v="511" actId="47"/>
        <pc:sldMkLst>
          <pc:docMk/>
          <pc:sldMk cId="2731720630" sldId="257"/>
        </pc:sldMkLst>
      </pc:sldChg>
      <pc:sldChg chg="delSp modSp new del mod">
        <pc:chgData name="Stevens, Rebecca" userId="b7b5ee36-c3fe-45b3-8ea2-d708d7d1570c" providerId="ADAL" clId="{89F978C1-A22E-43A0-AABB-FC806E3AA1AE}" dt="2023-05-11T09:01:15.355" v="438" actId="2696"/>
        <pc:sldMkLst>
          <pc:docMk/>
          <pc:sldMk cId="4228447409" sldId="257"/>
        </pc:sldMkLst>
        <pc:spChg chg="del mod">
          <ac:chgData name="Stevens, Rebecca" userId="b7b5ee36-c3fe-45b3-8ea2-d708d7d1570c" providerId="ADAL" clId="{89F978C1-A22E-43A0-AABB-FC806E3AA1AE}" dt="2023-05-11T09:01:12.258" v="437" actId="478"/>
          <ac:spMkLst>
            <pc:docMk/>
            <pc:sldMk cId="4228447409" sldId="257"/>
            <ac:spMk id="3" creationId="{01070F6D-C60D-084E-1A49-799D94646D88}"/>
          </ac:spMkLst>
        </pc:spChg>
      </pc:sldChg>
      <pc:sldChg chg="new del">
        <pc:chgData name="Stevens, Rebecca" userId="b7b5ee36-c3fe-45b3-8ea2-d708d7d1570c" providerId="ADAL" clId="{89F978C1-A22E-43A0-AABB-FC806E3AA1AE}" dt="2023-05-11T09:13:04.353" v="838" actId="680"/>
        <pc:sldMkLst>
          <pc:docMk/>
          <pc:sldMk cId="265327580" sldId="258"/>
        </pc:sldMkLst>
      </pc:sldChg>
      <pc:sldChg chg="addSp delSp modSp new del mod modClrScheme chgLayout">
        <pc:chgData name="Stevens, Rebecca" userId="b7b5ee36-c3fe-45b3-8ea2-d708d7d1570c" providerId="ADAL" clId="{89F978C1-A22E-43A0-AABB-FC806E3AA1AE}" dt="2023-05-11T09:05:40.397" v="512" actId="47"/>
        <pc:sldMkLst>
          <pc:docMk/>
          <pc:sldMk cId="2626588450" sldId="258"/>
        </pc:sldMkLst>
        <pc:spChg chg="del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2" creationId="{2A2FE12D-E5C4-6C91-6298-1C40EE4BE0B8}"/>
          </ac:spMkLst>
        </pc:spChg>
        <pc:spChg chg="del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3" creationId="{9C097C2E-0DA6-6477-1A9D-86989B0CF4A7}"/>
          </ac:spMkLst>
        </pc:spChg>
        <pc:spChg chg="del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4" creationId="{E5BF6B28-B87D-0E76-2C3D-4FA2CBA8E1C8}"/>
          </ac:spMkLst>
        </pc:spChg>
        <pc:spChg chg="add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5" creationId="{F64FF257-96A6-491E-4D28-B0FC60371880}"/>
          </ac:spMkLst>
        </pc:spChg>
        <pc:spChg chg="add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6" creationId="{260743CB-F7C3-435D-6301-0EA8C2AD697A}"/>
          </ac:spMkLst>
        </pc:spChg>
        <pc:spChg chg="add mod ord">
          <ac:chgData name="Stevens, Rebecca" userId="b7b5ee36-c3fe-45b3-8ea2-d708d7d1570c" providerId="ADAL" clId="{89F978C1-A22E-43A0-AABB-FC806E3AA1AE}" dt="2023-05-11T09:02:51.826" v="449" actId="700"/>
          <ac:spMkLst>
            <pc:docMk/>
            <pc:sldMk cId="2626588450" sldId="258"/>
            <ac:spMk id="7" creationId="{9B5E7644-BE12-A876-9FC7-E42F910102A0}"/>
          </ac:spMkLst>
        </pc:spChg>
      </pc:sldChg>
      <pc:sldChg chg="new del">
        <pc:chgData name="Stevens, Rebecca" userId="b7b5ee36-c3fe-45b3-8ea2-d708d7d1570c" providerId="ADAL" clId="{89F978C1-A22E-43A0-AABB-FC806E3AA1AE}" dt="2023-05-11T09:01:18.731" v="440" actId="2696"/>
        <pc:sldMkLst>
          <pc:docMk/>
          <pc:sldMk cId="3698071629" sldId="258"/>
        </pc:sldMkLst>
      </pc:sldChg>
      <pc:sldChg chg="new del">
        <pc:chgData name="Stevens, Rebecca" userId="b7b5ee36-c3fe-45b3-8ea2-d708d7d1570c" providerId="ADAL" clId="{89F978C1-A22E-43A0-AABB-FC806E3AA1AE}" dt="2023-05-11T09:01:16.990" v="439" actId="2696"/>
        <pc:sldMkLst>
          <pc:docMk/>
          <pc:sldMk cId="1727551420" sldId="259"/>
        </pc:sldMkLst>
      </pc:sldChg>
      <pc:sldChg chg="addSp delSp modSp new del mod modClrScheme chgLayout">
        <pc:chgData name="Stevens, Rebecca" userId="b7b5ee36-c3fe-45b3-8ea2-d708d7d1570c" providerId="ADAL" clId="{89F978C1-A22E-43A0-AABB-FC806E3AA1AE}" dt="2023-05-11T09:05:46.009" v="513" actId="2696"/>
        <pc:sldMkLst>
          <pc:docMk/>
          <pc:sldMk cId="3580842246" sldId="259"/>
        </pc:sldMkLst>
        <pc:spChg chg="del mod ord">
          <ac:chgData name="Stevens, Rebecca" userId="b7b5ee36-c3fe-45b3-8ea2-d708d7d1570c" providerId="ADAL" clId="{89F978C1-A22E-43A0-AABB-FC806E3AA1AE}" dt="2023-05-11T09:02:55.037" v="450" actId="700"/>
          <ac:spMkLst>
            <pc:docMk/>
            <pc:sldMk cId="3580842246" sldId="259"/>
            <ac:spMk id="2" creationId="{CBFB2AF3-95FC-77AF-AE18-0A2C579F692C}"/>
          </ac:spMkLst>
        </pc:spChg>
        <pc:spChg chg="del">
          <ac:chgData name="Stevens, Rebecca" userId="b7b5ee36-c3fe-45b3-8ea2-d708d7d1570c" providerId="ADAL" clId="{89F978C1-A22E-43A0-AABB-FC806E3AA1AE}" dt="2023-05-11T09:02:55.037" v="450" actId="700"/>
          <ac:spMkLst>
            <pc:docMk/>
            <pc:sldMk cId="3580842246" sldId="259"/>
            <ac:spMk id="3" creationId="{9203636B-31F3-F4E0-83AC-0CE40A50AC5C}"/>
          </ac:spMkLst>
        </pc:spChg>
        <pc:spChg chg="del">
          <ac:chgData name="Stevens, Rebecca" userId="b7b5ee36-c3fe-45b3-8ea2-d708d7d1570c" providerId="ADAL" clId="{89F978C1-A22E-43A0-AABB-FC806E3AA1AE}" dt="2023-05-11T09:02:55.037" v="450" actId="700"/>
          <ac:spMkLst>
            <pc:docMk/>
            <pc:sldMk cId="3580842246" sldId="259"/>
            <ac:spMk id="4" creationId="{519E863A-BFEE-5DD9-13A8-7DD42C75CF3A}"/>
          </ac:spMkLst>
        </pc:spChg>
        <pc:spChg chg="add mod ord">
          <ac:chgData name="Stevens, Rebecca" userId="b7b5ee36-c3fe-45b3-8ea2-d708d7d1570c" providerId="ADAL" clId="{89F978C1-A22E-43A0-AABB-FC806E3AA1AE}" dt="2023-05-11T09:02:55.037" v="450" actId="700"/>
          <ac:spMkLst>
            <pc:docMk/>
            <pc:sldMk cId="3580842246" sldId="259"/>
            <ac:spMk id="5" creationId="{84C016A3-3C27-6B28-43EF-A2450C23B9C7}"/>
          </ac:spMkLst>
        </pc:spChg>
      </pc:sldChg>
      <pc:sldChg chg="delSp new del mod modClrScheme chgLayout">
        <pc:chgData name="Stevens, Rebecca" userId="b7b5ee36-c3fe-45b3-8ea2-d708d7d1570c" providerId="ADAL" clId="{89F978C1-A22E-43A0-AABB-FC806E3AA1AE}" dt="2023-05-11T09:05:37.670" v="510" actId="47"/>
        <pc:sldMkLst>
          <pc:docMk/>
          <pc:sldMk cId="1863805345" sldId="260"/>
        </pc:sldMkLst>
        <pc:spChg chg="del">
          <ac:chgData name="Stevens, Rebecca" userId="b7b5ee36-c3fe-45b3-8ea2-d708d7d1570c" providerId="ADAL" clId="{89F978C1-A22E-43A0-AABB-FC806E3AA1AE}" dt="2023-05-11T09:02:43.560" v="448" actId="700"/>
          <ac:spMkLst>
            <pc:docMk/>
            <pc:sldMk cId="1863805345" sldId="260"/>
            <ac:spMk id="2" creationId="{F93C131B-2BDE-250E-2AD1-031DC8935CC8}"/>
          </ac:spMkLst>
        </pc:spChg>
        <pc:spChg chg="del">
          <ac:chgData name="Stevens, Rebecca" userId="b7b5ee36-c3fe-45b3-8ea2-d708d7d1570c" providerId="ADAL" clId="{89F978C1-A22E-43A0-AABB-FC806E3AA1AE}" dt="2023-05-11T09:02:43.560" v="448" actId="700"/>
          <ac:spMkLst>
            <pc:docMk/>
            <pc:sldMk cId="1863805345" sldId="260"/>
            <ac:spMk id="3" creationId="{30FBD73C-948B-2AB0-35A8-1612FB848CCE}"/>
          </ac:spMkLst>
        </pc:spChg>
        <pc:spChg chg="del">
          <ac:chgData name="Stevens, Rebecca" userId="b7b5ee36-c3fe-45b3-8ea2-d708d7d1570c" providerId="ADAL" clId="{89F978C1-A22E-43A0-AABB-FC806E3AA1AE}" dt="2023-05-11T09:02:43.560" v="448" actId="700"/>
          <ac:spMkLst>
            <pc:docMk/>
            <pc:sldMk cId="1863805345" sldId="260"/>
            <ac:spMk id="4" creationId="{BA29C26D-A76E-199F-9091-2B7F787B5FA2}"/>
          </ac:spMkLst>
        </pc:spChg>
      </pc:sldChg>
      <pc:sldChg chg="del">
        <pc:chgData name="Stevens, Rebecca" userId="b7b5ee36-c3fe-45b3-8ea2-d708d7d1570c" providerId="ADAL" clId="{89F978C1-A22E-43A0-AABB-FC806E3AA1AE}" dt="2023-05-11T08:42:35.457" v="286" actId="47"/>
        <pc:sldMkLst>
          <pc:docMk/>
          <pc:sldMk cId="1833651384" sldId="274"/>
        </pc:sldMkLst>
      </pc:sldChg>
      <pc:sldChg chg="del">
        <pc:chgData name="Stevens, Rebecca" userId="b7b5ee36-c3fe-45b3-8ea2-d708d7d1570c" providerId="ADAL" clId="{89F978C1-A22E-43A0-AABB-FC806E3AA1AE}" dt="2023-05-11T08:42:24.351" v="276" actId="47"/>
        <pc:sldMkLst>
          <pc:docMk/>
          <pc:sldMk cId="3465617575" sldId="290"/>
        </pc:sldMkLst>
      </pc:sldChg>
      <pc:sldChg chg="del">
        <pc:chgData name="Stevens, Rebecca" userId="b7b5ee36-c3fe-45b3-8ea2-d708d7d1570c" providerId="ADAL" clId="{89F978C1-A22E-43A0-AABB-FC806E3AA1AE}" dt="2023-05-11T08:42:30.445" v="281" actId="47"/>
        <pc:sldMkLst>
          <pc:docMk/>
          <pc:sldMk cId="1086050899" sldId="303"/>
        </pc:sldMkLst>
      </pc:sldChg>
      <pc:sldChg chg="del">
        <pc:chgData name="Stevens, Rebecca" userId="b7b5ee36-c3fe-45b3-8ea2-d708d7d1570c" providerId="ADAL" clId="{89F978C1-A22E-43A0-AABB-FC806E3AA1AE}" dt="2023-05-11T08:42:27.823" v="278" actId="47"/>
        <pc:sldMkLst>
          <pc:docMk/>
          <pc:sldMk cId="3106221048" sldId="305"/>
        </pc:sldMkLst>
      </pc:sldChg>
      <pc:sldChg chg="del">
        <pc:chgData name="Stevens, Rebecca" userId="b7b5ee36-c3fe-45b3-8ea2-d708d7d1570c" providerId="ADAL" clId="{89F978C1-A22E-43A0-AABB-FC806E3AA1AE}" dt="2023-05-11T08:42:34.318" v="285" actId="47"/>
        <pc:sldMkLst>
          <pc:docMk/>
          <pc:sldMk cId="191244636" sldId="310"/>
        </pc:sldMkLst>
      </pc:sldChg>
      <pc:sldChg chg="del">
        <pc:chgData name="Stevens, Rebecca" userId="b7b5ee36-c3fe-45b3-8ea2-d708d7d1570c" providerId="ADAL" clId="{89F978C1-A22E-43A0-AABB-FC806E3AA1AE}" dt="2023-05-11T08:42:31.855" v="283" actId="47"/>
        <pc:sldMkLst>
          <pc:docMk/>
          <pc:sldMk cId="3344101577" sldId="325"/>
        </pc:sldMkLst>
      </pc:sldChg>
      <pc:sldChg chg="del">
        <pc:chgData name="Stevens, Rebecca" userId="b7b5ee36-c3fe-45b3-8ea2-d708d7d1570c" providerId="ADAL" clId="{89F978C1-A22E-43A0-AABB-FC806E3AA1AE}" dt="2023-05-11T08:42:36.395" v="287" actId="47"/>
        <pc:sldMkLst>
          <pc:docMk/>
          <pc:sldMk cId="638530597" sldId="328"/>
        </pc:sldMkLst>
      </pc:sldChg>
      <pc:sldChg chg="del">
        <pc:chgData name="Stevens, Rebecca" userId="b7b5ee36-c3fe-45b3-8ea2-d708d7d1570c" providerId="ADAL" clId="{89F978C1-A22E-43A0-AABB-FC806E3AA1AE}" dt="2023-05-11T08:42:26.539" v="277" actId="47"/>
        <pc:sldMkLst>
          <pc:docMk/>
          <pc:sldMk cId="4226930107" sldId="373"/>
        </pc:sldMkLst>
      </pc:sldChg>
      <pc:sldChg chg="del">
        <pc:chgData name="Stevens, Rebecca" userId="b7b5ee36-c3fe-45b3-8ea2-d708d7d1570c" providerId="ADAL" clId="{89F978C1-A22E-43A0-AABB-FC806E3AA1AE}" dt="2023-05-11T08:42:28.641" v="279" actId="47"/>
        <pc:sldMkLst>
          <pc:docMk/>
          <pc:sldMk cId="2028073189" sldId="374"/>
        </pc:sldMkLst>
      </pc:sldChg>
      <pc:sldChg chg="del">
        <pc:chgData name="Stevens, Rebecca" userId="b7b5ee36-c3fe-45b3-8ea2-d708d7d1570c" providerId="ADAL" clId="{89F978C1-A22E-43A0-AABB-FC806E3AA1AE}" dt="2023-05-11T08:42:29.583" v="280" actId="47"/>
        <pc:sldMkLst>
          <pc:docMk/>
          <pc:sldMk cId="569312121" sldId="375"/>
        </pc:sldMkLst>
      </pc:sldChg>
      <pc:sldChg chg="modSp del mod">
        <pc:chgData name="Stevens, Rebecca" userId="b7b5ee36-c3fe-45b3-8ea2-d708d7d1570c" providerId="ADAL" clId="{89F978C1-A22E-43A0-AABB-FC806E3AA1AE}" dt="2023-05-11T08:42:31.144" v="282" actId="47"/>
        <pc:sldMkLst>
          <pc:docMk/>
          <pc:sldMk cId="4100504012" sldId="376"/>
        </pc:sldMkLst>
        <pc:spChg chg="mod">
          <ac:chgData name="Stevens, Rebecca" userId="b7b5ee36-c3fe-45b3-8ea2-d708d7d1570c" providerId="ADAL" clId="{89F978C1-A22E-43A0-AABB-FC806E3AA1AE}" dt="2023-05-11T08:33:15.434" v="106" actId="1076"/>
          <ac:spMkLst>
            <pc:docMk/>
            <pc:sldMk cId="4100504012" sldId="376"/>
            <ac:spMk id="3" creationId="{04C61C91-1897-4EA4-9D14-970E38F45A89}"/>
          </ac:spMkLst>
        </pc:spChg>
      </pc:sldChg>
      <pc:sldChg chg="del">
        <pc:chgData name="Stevens, Rebecca" userId="b7b5ee36-c3fe-45b3-8ea2-d708d7d1570c" providerId="ADAL" clId="{89F978C1-A22E-43A0-AABB-FC806E3AA1AE}" dt="2023-05-11T08:42:32.681" v="284" actId="47"/>
        <pc:sldMkLst>
          <pc:docMk/>
          <pc:sldMk cId="4039246209" sldId="377"/>
        </pc:sldMkLst>
      </pc:sldChg>
      <pc:sldMasterChg chg="addSp delSp modSp mod addSldLayout delSldLayout modSldLayout sldLayoutOrd">
        <pc:chgData name="Stevens, Rebecca" userId="b7b5ee36-c3fe-45b3-8ea2-d708d7d1570c" providerId="ADAL" clId="{89F978C1-A22E-43A0-AABB-FC806E3AA1AE}" dt="2023-05-11T09:04:55.730" v="509" actId="2711"/>
        <pc:sldMasterMkLst>
          <pc:docMk/>
          <pc:sldMasterMk cId="38275305" sldId="2147483708"/>
        </pc:sldMasterMkLst>
        <pc:grpChg chg="add mod">
          <ac:chgData name="Stevens, Rebecca" userId="b7b5ee36-c3fe-45b3-8ea2-d708d7d1570c" providerId="ADAL" clId="{89F978C1-A22E-43A0-AABB-FC806E3AA1AE}" dt="2023-05-11T08:55:34.355" v="394"/>
          <ac:grpSpMkLst>
            <pc:docMk/>
            <pc:sldMasterMk cId="38275305" sldId="2147483708"/>
            <ac:grpSpMk id="3" creationId="{589C85EF-B4EA-96BB-9FD3-D35C2FF72CE5}"/>
          </ac:grpSpMkLst>
        </pc:grpChg>
        <pc:picChg chg="add del mod">
          <ac:chgData name="Stevens, Rebecca" userId="b7b5ee36-c3fe-45b3-8ea2-d708d7d1570c" providerId="ADAL" clId="{89F978C1-A22E-43A0-AABB-FC806E3AA1AE}" dt="2023-05-11T08:55:09.907" v="393" actId="478"/>
          <ac:picMkLst>
            <pc:docMk/>
            <pc:sldMasterMk cId="38275305" sldId="2147483708"/>
            <ac:picMk id="2" creationId="{D1EF1F88-17A4-1DA8-6358-9CEF349A6A71}"/>
          </ac:picMkLst>
        </pc:picChg>
        <pc:picChg chg="mod">
          <ac:chgData name="Stevens, Rebecca" userId="b7b5ee36-c3fe-45b3-8ea2-d708d7d1570c" providerId="ADAL" clId="{89F978C1-A22E-43A0-AABB-FC806E3AA1AE}" dt="2023-05-11T08:55:34.355" v="394"/>
          <ac:picMkLst>
            <pc:docMk/>
            <pc:sldMasterMk cId="38275305" sldId="2147483708"/>
            <ac:picMk id="4" creationId="{58AFCC7B-5B9F-DCDC-E3CF-B4F521D5BB75}"/>
          </ac:picMkLst>
        </pc:picChg>
        <pc:picChg chg="mod">
          <ac:chgData name="Stevens, Rebecca" userId="b7b5ee36-c3fe-45b3-8ea2-d708d7d1570c" providerId="ADAL" clId="{89F978C1-A22E-43A0-AABB-FC806E3AA1AE}" dt="2023-05-11T08:55:34.355" v="394"/>
          <ac:picMkLst>
            <pc:docMk/>
            <pc:sldMasterMk cId="38275305" sldId="2147483708"/>
            <ac:picMk id="5" creationId="{96A0A242-E328-7EC8-0989-49A4E8FA1107}"/>
          </ac:picMkLst>
        </pc:picChg>
        <pc:sldLayoutChg chg="addSp delSp modSp mod ord">
          <pc:chgData name="Stevens, Rebecca" userId="b7b5ee36-c3fe-45b3-8ea2-d708d7d1570c" providerId="ADAL" clId="{89F978C1-A22E-43A0-AABB-FC806E3AA1AE}" dt="2023-05-11T09:04:55.730" v="509" actId="2711"/>
          <pc:sldLayoutMkLst>
            <pc:docMk/>
            <pc:sldMasterMk cId="38275305" sldId="2147483708"/>
            <pc:sldLayoutMk cId="3886261480" sldId="2147483709"/>
          </pc:sldLayoutMkLst>
          <pc:spChg chg="add del">
            <ac:chgData name="Stevens, Rebecca" userId="b7b5ee36-c3fe-45b3-8ea2-d708d7d1570c" providerId="ADAL" clId="{89F978C1-A22E-43A0-AABB-FC806E3AA1AE}" dt="2023-05-11T08:59:22.750" v="420" actId="11529"/>
            <ac:spMkLst>
              <pc:docMk/>
              <pc:sldMasterMk cId="38275305" sldId="2147483708"/>
              <pc:sldLayoutMk cId="3886261480" sldId="2147483709"/>
              <ac:spMk id="5" creationId="{1263E33C-89BF-6C93-D79F-DADA0B883C8C}"/>
            </ac:spMkLst>
          </pc:spChg>
          <pc:spChg chg="del mod">
            <ac:chgData name="Stevens, Rebecca" userId="b7b5ee36-c3fe-45b3-8ea2-d708d7d1570c" providerId="ADAL" clId="{89F978C1-A22E-43A0-AABB-FC806E3AA1AE}" dt="2023-05-11T08:59:48.553" v="425" actId="478"/>
            <ac:spMkLst>
              <pc:docMk/>
              <pc:sldMasterMk cId="38275305" sldId="2147483708"/>
              <pc:sldLayoutMk cId="3886261480" sldId="2147483709"/>
              <ac:spMk id="6" creationId="{B290432B-E439-40FF-A9AA-F20D8672B1D6}"/>
            </ac:spMkLst>
          </pc:spChg>
          <pc:spChg chg="add del mod">
            <ac:chgData name="Stevens, Rebecca" userId="b7b5ee36-c3fe-45b3-8ea2-d708d7d1570c" providerId="ADAL" clId="{89F978C1-A22E-43A0-AABB-FC806E3AA1AE}" dt="2023-05-11T08:59:25.250" v="421" actId="478"/>
            <ac:spMkLst>
              <pc:docMk/>
              <pc:sldMasterMk cId="38275305" sldId="2147483708"/>
              <pc:sldLayoutMk cId="3886261480" sldId="2147483709"/>
              <ac:spMk id="7" creationId="{05E11C28-F22B-1C03-C6B5-B57656CCD5A9}"/>
            </ac:spMkLst>
          </pc:spChg>
          <pc:spChg chg="del mod">
            <ac:chgData name="Stevens, Rebecca" userId="b7b5ee36-c3fe-45b3-8ea2-d708d7d1570c" providerId="ADAL" clId="{89F978C1-A22E-43A0-AABB-FC806E3AA1AE}" dt="2023-05-11T08:59:47.268" v="424" actId="478"/>
            <ac:spMkLst>
              <pc:docMk/>
              <pc:sldMasterMk cId="38275305" sldId="2147483708"/>
              <pc:sldLayoutMk cId="3886261480" sldId="2147483709"/>
              <ac:spMk id="8" creationId="{D1C27E24-5B5B-4605-9165-13141795F0CE}"/>
            </ac:spMkLst>
          </pc:spChg>
          <pc:spChg chg="add mod">
            <ac:chgData name="Stevens, Rebecca" userId="b7b5ee36-c3fe-45b3-8ea2-d708d7d1570c" providerId="ADAL" clId="{89F978C1-A22E-43A0-AABB-FC806E3AA1AE}" dt="2023-05-11T09:03:58.679" v="481" actId="6549"/>
            <ac:spMkLst>
              <pc:docMk/>
              <pc:sldMasterMk cId="38275305" sldId="2147483708"/>
              <pc:sldLayoutMk cId="3886261480" sldId="2147483709"/>
              <ac:spMk id="9" creationId="{F7E84084-B001-E267-589C-905036137941}"/>
            </ac:spMkLst>
          </pc:spChg>
          <pc:spChg chg="add del mod">
            <ac:chgData name="Stevens, Rebecca" userId="b7b5ee36-c3fe-45b3-8ea2-d708d7d1570c" providerId="ADAL" clId="{89F978C1-A22E-43A0-AABB-FC806E3AA1AE}" dt="2023-05-11T09:04:26.913" v="483"/>
            <ac:spMkLst>
              <pc:docMk/>
              <pc:sldMasterMk cId="38275305" sldId="2147483708"/>
              <pc:sldLayoutMk cId="3886261480" sldId="2147483709"/>
              <ac:spMk id="10" creationId="{73DB8DFB-4512-68D4-798C-99B0117A355F}"/>
            </ac:spMkLst>
          </pc:spChg>
          <pc:spChg chg="add mod">
            <ac:chgData name="Stevens, Rebecca" userId="b7b5ee36-c3fe-45b3-8ea2-d708d7d1570c" providerId="ADAL" clId="{89F978C1-A22E-43A0-AABB-FC806E3AA1AE}" dt="2023-05-11T09:04:55.730" v="509" actId="2711"/>
            <ac:spMkLst>
              <pc:docMk/>
              <pc:sldMasterMk cId="38275305" sldId="2147483708"/>
              <pc:sldLayoutMk cId="3886261480" sldId="2147483709"/>
              <ac:spMk id="11" creationId="{EA68E28E-4B3F-B527-90E4-7E95C3AA591D}"/>
            </ac:spMkLst>
          </pc:spChg>
          <pc:spChg chg="del mod">
            <ac:chgData name="Stevens, Rebecca" userId="b7b5ee36-c3fe-45b3-8ea2-d708d7d1570c" providerId="ADAL" clId="{89F978C1-A22E-43A0-AABB-FC806E3AA1AE}" dt="2023-05-11T08:58:31.076" v="417" actId="21"/>
            <ac:spMkLst>
              <pc:docMk/>
              <pc:sldMasterMk cId="38275305" sldId="2147483708"/>
              <pc:sldLayoutMk cId="3886261480" sldId="2147483709"/>
              <ac:spMk id="13" creationId="{5FD77643-24B8-4D2F-9CCC-3BCE807F703F}"/>
            </ac:spMkLst>
          </pc:spChg>
          <pc:grpChg chg="del">
            <ac:chgData name="Stevens, Rebecca" userId="b7b5ee36-c3fe-45b3-8ea2-d708d7d1570c" providerId="ADAL" clId="{89F978C1-A22E-43A0-AABB-FC806E3AA1AE}" dt="2023-05-11T08:53:26.779" v="349" actId="478"/>
            <ac:grpSpMkLst>
              <pc:docMk/>
              <pc:sldMasterMk cId="38275305" sldId="2147483708"/>
              <pc:sldLayoutMk cId="3886261480" sldId="2147483709"/>
              <ac:grpSpMk id="2" creationId="{EFF5890C-560E-F79B-3FA3-7211D58CA4DF}"/>
            </ac:grpSpMkLst>
          </pc:grpChg>
        </pc:sldLayoutChg>
        <pc:sldLayoutChg chg="del">
          <pc:chgData name="Stevens, Rebecca" userId="b7b5ee36-c3fe-45b3-8ea2-d708d7d1570c" providerId="ADAL" clId="{89F978C1-A22E-43A0-AABB-FC806E3AA1AE}" dt="2023-05-11T08:53:11.229" v="346" actId="2696"/>
          <pc:sldLayoutMkLst>
            <pc:docMk/>
            <pc:sldMasterMk cId="38275305" sldId="2147483708"/>
            <pc:sldLayoutMk cId="1738827779" sldId="2147483710"/>
          </pc:sldLayoutMkLst>
        </pc:sldLayoutChg>
        <pc:sldLayoutChg chg="delSp modSp mod">
          <pc:chgData name="Stevens, Rebecca" userId="b7b5ee36-c3fe-45b3-8ea2-d708d7d1570c" providerId="ADAL" clId="{89F978C1-A22E-43A0-AABB-FC806E3AA1AE}" dt="2023-05-11T09:03:28.835" v="478" actId="20577"/>
          <pc:sldLayoutMkLst>
            <pc:docMk/>
            <pc:sldMasterMk cId="38275305" sldId="2147483708"/>
            <pc:sldLayoutMk cId="3948112327" sldId="2147483711"/>
          </pc:sldLayoutMkLst>
          <pc:spChg chg="del">
            <ac:chgData name="Stevens, Rebecca" userId="b7b5ee36-c3fe-45b3-8ea2-d708d7d1570c" providerId="ADAL" clId="{89F978C1-A22E-43A0-AABB-FC806E3AA1AE}" dt="2023-05-11T08:56:23.545" v="400" actId="478"/>
            <ac:spMkLst>
              <pc:docMk/>
              <pc:sldMasterMk cId="38275305" sldId="2147483708"/>
              <pc:sldLayoutMk cId="3948112327" sldId="2147483711"/>
              <ac:spMk id="2" creationId="{88878880-76F2-45B5-916B-36E7EE2B1CFF}"/>
            </ac:spMkLst>
          </pc:spChg>
          <pc:spChg chg="mod">
            <ac:chgData name="Stevens, Rebecca" userId="b7b5ee36-c3fe-45b3-8ea2-d708d7d1570c" providerId="ADAL" clId="{89F978C1-A22E-43A0-AABB-FC806E3AA1AE}" dt="2023-05-11T08:56:16.561" v="397" actId="14100"/>
            <ac:spMkLst>
              <pc:docMk/>
              <pc:sldMasterMk cId="38275305" sldId="2147483708"/>
              <pc:sldLayoutMk cId="3948112327" sldId="2147483711"/>
              <ac:spMk id="3" creationId="{1B75C3C8-6E32-4269-9316-DC942E00A4E2}"/>
            </ac:spMkLst>
          </pc:spChg>
          <pc:spChg chg="del">
            <ac:chgData name="Stevens, Rebecca" userId="b7b5ee36-c3fe-45b3-8ea2-d708d7d1570c" providerId="ADAL" clId="{89F978C1-A22E-43A0-AABB-FC806E3AA1AE}" dt="2023-05-11T08:56:20.659" v="398" actId="478"/>
            <ac:spMkLst>
              <pc:docMk/>
              <pc:sldMasterMk cId="38275305" sldId="2147483708"/>
              <pc:sldLayoutMk cId="3948112327" sldId="2147483711"/>
              <ac:spMk id="5" creationId="{5C2F4A0D-E022-45C1-A4F2-BDD40ECBB273}"/>
            </ac:spMkLst>
          </pc:spChg>
          <pc:spChg chg="mod">
            <ac:chgData name="Stevens, Rebecca" userId="b7b5ee36-c3fe-45b3-8ea2-d708d7d1570c" providerId="ADAL" clId="{89F978C1-A22E-43A0-AABB-FC806E3AA1AE}" dt="2023-05-11T09:03:28.835" v="478" actId="20577"/>
            <ac:spMkLst>
              <pc:docMk/>
              <pc:sldMasterMk cId="38275305" sldId="2147483708"/>
              <pc:sldLayoutMk cId="3948112327" sldId="2147483711"/>
              <ac:spMk id="36" creationId="{EBBBF2BB-36BE-45E7-A35B-260E76E7D477}"/>
            </ac:spMkLst>
          </pc:spChg>
          <pc:spChg chg="del">
            <ac:chgData name="Stevens, Rebecca" userId="b7b5ee36-c3fe-45b3-8ea2-d708d7d1570c" providerId="ADAL" clId="{89F978C1-A22E-43A0-AABB-FC806E3AA1AE}" dt="2023-05-11T08:56:27.035" v="403" actId="478"/>
            <ac:spMkLst>
              <pc:docMk/>
              <pc:sldMasterMk cId="38275305" sldId="2147483708"/>
              <pc:sldLayoutMk cId="3948112327" sldId="2147483711"/>
              <ac:spMk id="39" creationId="{CFCED92E-6EA8-410D-90AD-DF0B229BF33D}"/>
            </ac:spMkLst>
          </pc:spChg>
          <pc:spChg chg="del">
            <ac:chgData name="Stevens, Rebecca" userId="b7b5ee36-c3fe-45b3-8ea2-d708d7d1570c" providerId="ADAL" clId="{89F978C1-A22E-43A0-AABB-FC806E3AA1AE}" dt="2023-05-11T08:56:25.833" v="402" actId="478"/>
            <ac:spMkLst>
              <pc:docMk/>
              <pc:sldMasterMk cId="38275305" sldId="2147483708"/>
              <pc:sldLayoutMk cId="3948112327" sldId="2147483711"/>
              <ac:spMk id="40" creationId="{FC6D7D3E-FCD8-42CA-A1BB-9112B5530576}"/>
            </ac:spMkLst>
          </pc:spChg>
          <pc:spChg chg="del">
            <ac:chgData name="Stevens, Rebecca" userId="b7b5ee36-c3fe-45b3-8ea2-d708d7d1570c" providerId="ADAL" clId="{89F978C1-A22E-43A0-AABB-FC806E3AA1AE}" dt="2023-05-11T08:56:24.767" v="401" actId="478"/>
            <ac:spMkLst>
              <pc:docMk/>
              <pc:sldMasterMk cId="38275305" sldId="2147483708"/>
              <pc:sldLayoutMk cId="3948112327" sldId="2147483711"/>
              <ac:spMk id="41" creationId="{A49CA3E6-DD23-4395-AE34-560EA1122353}"/>
            </ac:spMkLst>
          </pc:spChg>
          <pc:spChg chg="mod">
            <ac:chgData name="Stevens, Rebecca" userId="b7b5ee36-c3fe-45b3-8ea2-d708d7d1570c" providerId="ADAL" clId="{89F978C1-A22E-43A0-AABB-FC806E3AA1AE}" dt="2023-05-11T08:56:30.101" v="404" actId="14100"/>
            <ac:spMkLst>
              <pc:docMk/>
              <pc:sldMasterMk cId="38275305" sldId="2147483708"/>
              <pc:sldLayoutMk cId="3948112327" sldId="2147483711"/>
              <ac:spMk id="42" creationId="{03257FF4-6F58-4A1E-866D-198569F9174B}"/>
            </ac:spMkLst>
          </pc:spChg>
          <pc:spChg chg="mod">
            <ac:chgData name="Stevens, Rebecca" userId="b7b5ee36-c3fe-45b3-8ea2-d708d7d1570c" providerId="ADAL" clId="{89F978C1-A22E-43A0-AABB-FC806E3AA1AE}" dt="2023-05-11T08:56:33.005" v="405" actId="14100"/>
            <ac:spMkLst>
              <pc:docMk/>
              <pc:sldMasterMk cId="38275305" sldId="2147483708"/>
              <pc:sldLayoutMk cId="3948112327" sldId="2147483711"/>
              <ac:spMk id="44" creationId="{32195099-4E20-48F3-8272-F12592AD44FC}"/>
            </ac:spMkLst>
          </pc:spChg>
          <pc:grpChg chg="del">
            <ac:chgData name="Stevens, Rebecca" userId="b7b5ee36-c3fe-45b3-8ea2-d708d7d1570c" providerId="ADAL" clId="{89F978C1-A22E-43A0-AABB-FC806E3AA1AE}" dt="2023-05-11T08:56:22.273" v="399" actId="478"/>
            <ac:grpSpMkLst>
              <pc:docMk/>
              <pc:sldMasterMk cId="38275305" sldId="2147483708"/>
              <pc:sldLayoutMk cId="3948112327" sldId="2147483711"/>
              <ac:grpSpMk id="6" creationId="{3B95DAD1-C9F8-42EA-938C-AD799D0D1D1F}"/>
            </ac:grpSpMkLst>
          </pc:grpChg>
        </pc:sldLayoutChg>
        <pc:sldLayoutChg chg="delSp modSp mod">
          <pc:chgData name="Stevens, Rebecca" userId="b7b5ee36-c3fe-45b3-8ea2-d708d7d1570c" providerId="ADAL" clId="{89F978C1-A22E-43A0-AABB-FC806E3AA1AE}" dt="2023-05-11T09:03:33.160" v="480" actId="20577"/>
          <pc:sldLayoutMkLst>
            <pc:docMk/>
            <pc:sldMasterMk cId="38275305" sldId="2147483708"/>
            <pc:sldLayoutMk cId="1826128513" sldId="2147483712"/>
          </pc:sldLayoutMkLst>
          <pc:spChg chg="mod">
            <ac:chgData name="Stevens, Rebecca" userId="b7b5ee36-c3fe-45b3-8ea2-d708d7d1570c" providerId="ADAL" clId="{89F978C1-A22E-43A0-AABB-FC806E3AA1AE}" dt="2023-05-11T09:03:33.160" v="480" actId="20577"/>
            <ac:spMkLst>
              <pc:docMk/>
              <pc:sldMasterMk cId="38275305" sldId="2147483708"/>
              <pc:sldLayoutMk cId="1826128513" sldId="2147483712"/>
              <ac:spMk id="46" creationId="{0B54C968-9162-4E94-9F00-9921A43337D8}"/>
            </ac:spMkLst>
          </pc:spChg>
          <pc:grpChg chg="del">
            <ac:chgData name="Stevens, Rebecca" userId="b7b5ee36-c3fe-45b3-8ea2-d708d7d1570c" providerId="ADAL" clId="{89F978C1-A22E-43A0-AABB-FC806E3AA1AE}" dt="2023-05-11T08:53:30.767" v="350" actId="478"/>
            <ac:grpSpMkLst>
              <pc:docMk/>
              <pc:sldMasterMk cId="38275305" sldId="2147483708"/>
              <pc:sldLayoutMk cId="1826128513" sldId="2147483712"/>
              <ac:grpSpMk id="2" creationId="{2B0EC085-AAF0-2859-FCFB-443DDA7761D3}"/>
            </ac:grpSpMkLst>
          </pc:grpChg>
        </pc:sldLayoutChg>
        <pc:sldLayoutChg chg="del">
          <pc:chgData name="Stevens, Rebecca" userId="b7b5ee36-c3fe-45b3-8ea2-d708d7d1570c" providerId="ADAL" clId="{89F978C1-A22E-43A0-AABB-FC806E3AA1AE}" dt="2023-05-11T08:53:37.999" v="351" actId="2696"/>
          <pc:sldLayoutMkLst>
            <pc:docMk/>
            <pc:sldMasterMk cId="38275305" sldId="2147483708"/>
            <pc:sldLayoutMk cId="230080847" sldId="2147483713"/>
          </pc:sldLayoutMkLst>
        </pc:sldLayoutChg>
        <pc:sldLayoutChg chg="del">
          <pc:chgData name="Stevens, Rebecca" userId="b7b5ee36-c3fe-45b3-8ea2-d708d7d1570c" providerId="ADAL" clId="{89F978C1-A22E-43A0-AABB-FC806E3AA1AE}" dt="2023-05-11T08:53:41.707" v="352" actId="2696"/>
          <pc:sldLayoutMkLst>
            <pc:docMk/>
            <pc:sldMasterMk cId="38275305" sldId="2147483708"/>
            <pc:sldLayoutMk cId="3354855363" sldId="2147483714"/>
          </pc:sldLayoutMkLst>
        </pc:sldLayoutChg>
        <pc:sldLayoutChg chg="addSp delSp modSp del mod ord">
          <pc:chgData name="Stevens, Rebecca" userId="b7b5ee36-c3fe-45b3-8ea2-d708d7d1570c" providerId="ADAL" clId="{89F978C1-A22E-43A0-AABB-FC806E3AA1AE}" dt="2023-05-11T09:00:13.728" v="430" actId="2696"/>
          <pc:sldLayoutMkLst>
            <pc:docMk/>
            <pc:sldMasterMk cId="38275305" sldId="2147483708"/>
            <pc:sldLayoutMk cId="1756474641" sldId="2147483715"/>
          </pc:sldLayoutMkLst>
          <pc:spChg chg="del">
            <ac:chgData name="Stevens, Rebecca" userId="b7b5ee36-c3fe-45b3-8ea2-d708d7d1570c" providerId="ADAL" clId="{89F978C1-A22E-43A0-AABB-FC806E3AA1AE}" dt="2023-05-11T08:57:12.968" v="412" actId="478"/>
            <ac:spMkLst>
              <pc:docMk/>
              <pc:sldMasterMk cId="38275305" sldId="2147483708"/>
              <pc:sldLayoutMk cId="1756474641" sldId="2147483715"/>
              <ac:spMk id="2" creationId="{A0A1C8BA-EE32-4677-A0DB-E8B4A9367ACA}"/>
            </ac:spMkLst>
          </pc:spChg>
          <pc:spChg chg="mod">
            <ac:chgData name="Stevens, Rebecca" userId="b7b5ee36-c3fe-45b3-8ea2-d708d7d1570c" providerId="ADAL" clId="{89F978C1-A22E-43A0-AABB-FC806E3AA1AE}" dt="2023-05-11T09:00:10.399" v="429" actId="688"/>
            <ac:spMkLst>
              <pc:docMk/>
              <pc:sldMasterMk cId="38275305" sldId="2147483708"/>
              <pc:sldLayoutMk cId="1756474641" sldId="2147483715"/>
              <ac:spMk id="35" creationId="{31A29B09-9725-4A06-8144-D0350E24878C}"/>
            </ac:spMkLst>
          </pc:spChg>
          <pc:spChg chg="del">
            <ac:chgData name="Stevens, Rebecca" userId="b7b5ee36-c3fe-45b3-8ea2-d708d7d1570c" providerId="ADAL" clId="{89F978C1-A22E-43A0-AABB-FC806E3AA1AE}" dt="2023-05-11T08:54:27.381" v="387" actId="478"/>
            <ac:spMkLst>
              <pc:docMk/>
              <pc:sldMasterMk cId="38275305" sldId="2147483708"/>
              <pc:sldLayoutMk cId="1756474641" sldId="2147483715"/>
              <ac:spMk id="40" creationId="{16DF808F-D351-410D-9F2D-398F16508341}"/>
            </ac:spMkLst>
          </pc:spChg>
          <pc:spChg chg="del">
            <ac:chgData name="Stevens, Rebecca" userId="b7b5ee36-c3fe-45b3-8ea2-d708d7d1570c" providerId="ADAL" clId="{89F978C1-A22E-43A0-AABB-FC806E3AA1AE}" dt="2023-05-11T08:54:25.939" v="386" actId="478"/>
            <ac:spMkLst>
              <pc:docMk/>
              <pc:sldMasterMk cId="38275305" sldId="2147483708"/>
              <pc:sldLayoutMk cId="1756474641" sldId="2147483715"/>
              <ac:spMk id="41" creationId="{5CBDF859-0E53-403F-BDF5-D2ACFDE0F0DC}"/>
            </ac:spMkLst>
          </pc:spChg>
          <pc:spChg chg="del">
            <ac:chgData name="Stevens, Rebecca" userId="b7b5ee36-c3fe-45b3-8ea2-d708d7d1570c" providerId="ADAL" clId="{89F978C1-A22E-43A0-AABB-FC806E3AA1AE}" dt="2023-05-11T08:54:22.461" v="385" actId="478"/>
            <ac:spMkLst>
              <pc:docMk/>
              <pc:sldMasterMk cId="38275305" sldId="2147483708"/>
              <pc:sldLayoutMk cId="1756474641" sldId="2147483715"/>
              <ac:spMk id="42" creationId="{6C783243-E8EE-43A9-8751-47F28258C851}"/>
            </ac:spMkLst>
          </pc:spChg>
          <pc:spChg chg="del">
            <ac:chgData name="Stevens, Rebecca" userId="b7b5ee36-c3fe-45b3-8ea2-d708d7d1570c" providerId="ADAL" clId="{89F978C1-A22E-43A0-AABB-FC806E3AA1AE}" dt="2023-05-11T08:57:12.018" v="411" actId="478"/>
            <ac:spMkLst>
              <pc:docMk/>
              <pc:sldMasterMk cId="38275305" sldId="2147483708"/>
              <pc:sldLayoutMk cId="1756474641" sldId="2147483715"/>
              <ac:spMk id="44" creationId="{5579473C-4A97-4174-B0C4-C4B3192B7406}"/>
            </ac:spMkLst>
          </pc:spChg>
          <pc:grpChg chg="add del mod">
            <ac:chgData name="Stevens, Rebecca" userId="b7b5ee36-c3fe-45b3-8ea2-d708d7d1570c" providerId="ADAL" clId="{89F978C1-A22E-43A0-AABB-FC806E3AA1AE}" dt="2023-05-11T08:55:00.227" v="390" actId="478"/>
            <ac:grpSpMkLst>
              <pc:docMk/>
              <pc:sldMasterMk cId="38275305" sldId="2147483708"/>
              <pc:sldLayoutMk cId="1756474641" sldId="2147483715"/>
              <ac:grpSpMk id="3" creationId="{98E91940-1527-9E7A-D484-4F6B08790FC7}"/>
            </ac:grpSpMkLst>
          </pc:grpChg>
          <pc:picChg chg="del mod topLvl">
            <ac:chgData name="Stevens, Rebecca" userId="b7b5ee36-c3fe-45b3-8ea2-d708d7d1570c" providerId="ADAL" clId="{89F978C1-A22E-43A0-AABB-FC806E3AA1AE}" dt="2023-05-11T08:57:11.331" v="410" actId="478"/>
            <ac:picMkLst>
              <pc:docMk/>
              <pc:sldMasterMk cId="38275305" sldId="2147483708"/>
              <pc:sldLayoutMk cId="1756474641" sldId="2147483715"/>
              <ac:picMk id="4" creationId="{54D89CDE-E0F4-E315-2FA9-4EE088071589}"/>
            </ac:picMkLst>
          </pc:picChg>
          <pc:picChg chg="del mod topLvl">
            <ac:chgData name="Stevens, Rebecca" userId="b7b5ee36-c3fe-45b3-8ea2-d708d7d1570c" providerId="ADAL" clId="{89F978C1-A22E-43A0-AABB-FC806E3AA1AE}" dt="2023-05-11T08:55:00.227" v="390" actId="478"/>
            <ac:picMkLst>
              <pc:docMk/>
              <pc:sldMasterMk cId="38275305" sldId="2147483708"/>
              <pc:sldLayoutMk cId="1756474641" sldId="2147483715"/>
              <ac:picMk id="5" creationId="{AFCC97F1-C6F9-A55F-FBD6-DC7AE98BB128}"/>
            </ac:picMkLst>
          </pc:picChg>
        </pc:sldLayoutChg>
        <pc:sldLayoutChg chg="new mod">
          <pc:chgData name="Stevens, Rebecca" userId="b7b5ee36-c3fe-45b3-8ea2-d708d7d1570c" providerId="ADAL" clId="{89F978C1-A22E-43A0-AABB-FC806E3AA1AE}" dt="2023-05-11T09:01:00.880" v="435" actId="6014"/>
          <pc:sldLayoutMkLst>
            <pc:docMk/>
            <pc:sldMasterMk cId="38275305" sldId="2147483708"/>
            <pc:sldLayoutMk cId="1772660605" sldId="2147483716"/>
          </pc:sldLayoutMkLst>
        </pc:sldLayoutChg>
        <pc:sldLayoutChg chg="del">
          <pc:chgData name="Stevens, Rebecca" userId="b7b5ee36-c3fe-45b3-8ea2-d708d7d1570c" providerId="ADAL" clId="{89F978C1-A22E-43A0-AABB-FC806E3AA1AE}" dt="2023-05-11T08:54:00.625" v="356" actId="2696"/>
          <pc:sldLayoutMkLst>
            <pc:docMk/>
            <pc:sldMasterMk cId="38275305" sldId="2147483708"/>
            <pc:sldLayoutMk cId="2713129543" sldId="2147483716"/>
          </pc:sldLayoutMkLst>
        </pc:sldLayoutChg>
        <pc:sldLayoutChg chg="delSp del mod">
          <pc:chgData name="Stevens, Rebecca" userId="b7b5ee36-c3fe-45b3-8ea2-d708d7d1570c" providerId="ADAL" clId="{89F978C1-A22E-43A0-AABB-FC806E3AA1AE}" dt="2023-05-11T08:56:49.629" v="407" actId="2696"/>
          <pc:sldLayoutMkLst>
            <pc:docMk/>
            <pc:sldMasterMk cId="38275305" sldId="2147483708"/>
            <pc:sldLayoutMk cId="4233948359" sldId="2147483717"/>
          </pc:sldLayoutMkLst>
          <pc:grpChg chg="del">
            <ac:chgData name="Stevens, Rebecca" userId="b7b5ee36-c3fe-45b3-8ea2-d708d7d1570c" providerId="ADAL" clId="{89F978C1-A22E-43A0-AABB-FC806E3AA1AE}" dt="2023-05-11T08:56:44.271" v="406" actId="478"/>
            <ac:grpSpMkLst>
              <pc:docMk/>
              <pc:sldMasterMk cId="38275305" sldId="2147483708"/>
              <pc:sldLayoutMk cId="4233948359" sldId="2147483717"/>
              <ac:grpSpMk id="40" creationId="{E3B6BF92-C03E-48FF-6669-21E2E0479AC5}"/>
            </ac:grpSpMkLst>
          </pc:grpChg>
        </pc:sldLayoutChg>
        <pc:sldLayoutChg chg="del">
          <pc:chgData name="Stevens, Rebecca" userId="b7b5ee36-c3fe-45b3-8ea2-d708d7d1570c" providerId="ADAL" clId="{89F978C1-A22E-43A0-AABB-FC806E3AA1AE}" dt="2023-05-11T08:53:58.145" v="354" actId="2696"/>
          <pc:sldLayoutMkLst>
            <pc:docMk/>
            <pc:sldMasterMk cId="38275305" sldId="2147483708"/>
            <pc:sldLayoutMk cId="1191817186" sldId="2147483718"/>
          </pc:sldLayoutMkLst>
        </pc:sldLayoutChg>
        <pc:sldLayoutChg chg="del">
          <pc:chgData name="Stevens, Rebecca" userId="b7b5ee36-c3fe-45b3-8ea2-d708d7d1570c" providerId="ADAL" clId="{89F978C1-A22E-43A0-AABB-FC806E3AA1AE}" dt="2023-05-11T08:53:58.167" v="355" actId="2696"/>
          <pc:sldLayoutMkLst>
            <pc:docMk/>
            <pc:sldMasterMk cId="38275305" sldId="2147483708"/>
            <pc:sldLayoutMk cId="2111649356" sldId="2147483719"/>
          </pc:sldLayoutMkLst>
        </pc:sldLayoutChg>
        <pc:sldLayoutChg chg="del">
          <pc:chgData name="Stevens, Rebecca" userId="b7b5ee36-c3fe-45b3-8ea2-d708d7d1570c" providerId="ADAL" clId="{89F978C1-A22E-43A0-AABB-FC806E3AA1AE}" dt="2023-05-11T08:42:36.395" v="287" actId="47"/>
          <pc:sldLayoutMkLst>
            <pc:docMk/>
            <pc:sldMasterMk cId="38275305" sldId="2147483708"/>
            <pc:sldLayoutMk cId="3393511983" sldId="2147483804"/>
          </pc:sldLayoutMkLst>
        </pc:sldLayoutChg>
        <pc:sldLayoutChg chg="del">
          <pc:chgData name="Stevens, Rebecca" userId="b7b5ee36-c3fe-45b3-8ea2-d708d7d1570c" providerId="ADAL" clId="{89F978C1-A22E-43A0-AABB-FC806E3AA1AE}" dt="2023-05-11T08:53:58.130" v="353" actId="2696"/>
          <pc:sldLayoutMkLst>
            <pc:docMk/>
            <pc:sldMasterMk cId="38275305" sldId="2147483708"/>
            <pc:sldLayoutMk cId="1610060167" sldId="2147483805"/>
          </pc:sldLayoutMkLst>
        </pc:sldLayoutChg>
      </pc:sldMasterChg>
      <pc:sldMasterChg chg="new del mod addSldLayout delSldLayout">
        <pc:chgData name="Stevens, Rebecca" userId="b7b5ee36-c3fe-45b3-8ea2-d708d7d1570c" providerId="ADAL" clId="{89F978C1-A22E-43A0-AABB-FC806E3AA1AE}" dt="2023-05-11T09:02:23.364" v="447" actId="6938"/>
        <pc:sldMasterMkLst>
          <pc:docMk/>
          <pc:sldMasterMk cId="3111767712" sldId="2147483717"/>
        </pc:sldMasterMkLst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3876702507" sldId="2147483718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1145106541" sldId="2147483719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3004603369" sldId="2147483720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1585542253" sldId="2147483721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3490077092" sldId="2147483722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798093567" sldId="2147483723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681903848" sldId="2147483724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2137905274" sldId="2147483725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1402651914" sldId="2147483726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4114244071" sldId="2147483727"/>
          </pc:sldLayoutMkLst>
        </pc:sldLayoutChg>
        <pc:sldLayoutChg chg="new del replId">
          <pc:chgData name="Stevens, Rebecca" userId="b7b5ee36-c3fe-45b3-8ea2-d708d7d1570c" providerId="ADAL" clId="{89F978C1-A22E-43A0-AABB-FC806E3AA1AE}" dt="2023-05-11T09:02:23.364" v="447" actId="6938"/>
          <pc:sldLayoutMkLst>
            <pc:docMk/>
            <pc:sldMasterMk cId="3111767712" sldId="2147483717"/>
            <pc:sldLayoutMk cId="4261056044" sldId="214748372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F37830-0032-42FE-BB7D-4D0AEAE76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4F4FE-5BC5-49AA-86B9-F831689708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D8C1-C93D-42CA-9A97-FF499558D45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F02CC-5414-4BB2-A7DD-9EF9BB13A4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91B5D-A255-454F-9ABC-4D3310921B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3D83-8D1A-4DFC-A85C-775CC8A19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7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6F56-1468-4900-AFBA-9E5EE306BC08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02109-9DB5-4930-9529-97D0F7F71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4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E84084-B001-E267-589C-905036137941}"/>
              </a:ext>
            </a:extLst>
          </p:cNvPr>
          <p:cNvSpPr txBox="1">
            <a:spLocks/>
          </p:cNvSpPr>
          <p:nvPr userDrawn="1"/>
        </p:nvSpPr>
        <p:spPr>
          <a:xfrm>
            <a:off x="12192" y="-1"/>
            <a:ext cx="12167616" cy="3278531"/>
          </a:xfrm>
          <a:custGeom>
            <a:avLst/>
            <a:gdLst>
              <a:gd name="connsiteX0" fmla="*/ 0 w 12167616"/>
              <a:gd name="connsiteY0" fmla="*/ 0 h 3048002"/>
              <a:gd name="connsiteX1" fmla="*/ 12167616 w 12167616"/>
              <a:gd name="connsiteY1" fmla="*/ 0 h 3048002"/>
              <a:gd name="connsiteX2" fmla="*/ 12167616 w 12167616"/>
              <a:gd name="connsiteY2" fmla="*/ 3048002 h 3048002"/>
              <a:gd name="connsiteX3" fmla="*/ 0 w 12167616"/>
              <a:gd name="connsiteY3" fmla="*/ 3048002 h 3048002"/>
              <a:gd name="connsiteX4" fmla="*/ 0 w 12167616"/>
              <a:gd name="connsiteY4" fmla="*/ 0 h 3048002"/>
              <a:gd name="connsiteX0" fmla="*/ 0 w 12167616"/>
              <a:gd name="connsiteY0" fmla="*/ 0 h 3276633"/>
              <a:gd name="connsiteX1" fmla="*/ 12167616 w 12167616"/>
              <a:gd name="connsiteY1" fmla="*/ 0 h 3276633"/>
              <a:gd name="connsiteX2" fmla="*/ 12167616 w 12167616"/>
              <a:gd name="connsiteY2" fmla="*/ 3048002 h 3276633"/>
              <a:gd name="connsiteX3" fmla="*/ 3226308 w 12167616"/>
              <a:gd name="connsiteY3" fmla="*/ 3276602 h 3276633"/>
              <a:gd name="connsiteX4" fmla="*/ 0 w 12167616"/>
              <a:gd name="connsiteY4" fmla="*/ 3048002 h 3276633"/>
              <a:gd name="connsiteX5" fmla="*/ 0 w 12167616"/>
              <a:gd name="connsiteY5" fmla="*/ 0 h 3276633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67616 w 12167616"/>
              <a:gd name="connsiteY2" fmla="*/ 304800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912"/>
              <a:gd name="connsiteX1" fmla="*/ 12167616 w 12167616"/>
              <a:gd name="connsiteY1" fmla="*/ 0 h 3277912"/>
              <a:gd name="connsiteX2" fmla="*/ 12158091 w 12167616"/>
              <a:gd name="connsiteY2" fmla="*/ 2495552 h 3277912"/>
              <a:gd name="connsiteX3" fmla="*/ 7493508 w 12167616"/>
              <a:gd name="connsiteY3" fmla="*/ 2819402 h 3277912"/>
              <a:gd name="connsiteX4" fmla="*/ 3226308 w 12167616"/>
              <a:gd name="connsiteY4" fmla="*/ 3276602 h 3277912"/>
              <a:gd name="connsiteX5" fmla="*/ 0 w 12167616"/>
              <a:gd name="connsiteY5" fmla="*/ 3048002 h 3277912"/>
              <a:gd name="connsiteX6" fmla="*/ 0 w 12167616"/>
              <a:gd name="connsiteY6" fmla="*/ 0 h 3277912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7616" h="3278531">
                <a:moveTo>
                  <a:pt x="0" y="0"/>
                </a:moveTo>
                <a:lnTo>
                  <a:pt x="12167616" y="0"/>
                </a:lnTo>
                <a:lnTo>
                  <a:pt x="12158091" y="2495552"/>
                </a:lnTo>
                <a:cubicBezTo>
                  <a:pt x="11077448" y="2460627"/>
                  <a:pt x="8936101" y="2571752"/>
                  <a:pt x="7493508" y="2819402"/>
                </a:cubicBezTo>
                <a:cubicBezTo>
                  <a:pt x="5984240" y="3009902"/>
                  <a:pt x="5107051" y="3305177"/>
                  <a:pt x="3226308" y="3276602"/>
                </a:cubicBezTo>
                <a:cubicBezTo>
                  <a:pt x="1579372" y="3257552"/>
                  <a:pt x="1046861" y="3171827"/>
                  <a:pt x="0" y="30480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lIns="1600200" tIns="731520" rIns="73152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68E28E-4B3F-B527-90E4-7E95C3AA591D}"/>
              </a:ext>
            </a:extLst>
          </p:cNvPr>
          <p:cNvSpPr txBox="1"/>
          <p:nvPr userDrawn="1"/>
        </p:nvSpPr>
        <p:spPr>
          <a:xfrm>
            <a:off x="787179" y="735496"/>
            <a:ext cx="8018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88626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75C3C8-6E32-4269-9316-DC942E00A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57436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47C2144-3704-461F-AEA4-5AD7F2A4B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EBBBF2BB-36BE-45E7-A35B-260E76E7D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25467"/>
            <a:ext cx="5410197" cy="198217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  <a:cs typeface="Posterama" panose="020B0504020200020000" pitchFamily="34" charset="0"/>
              </a:rPr>
              <a:t>Click to edit Title</a:t>
            </a:r>
          </a:p>
        </p:txBody>
      </p:sp>
      <p:sp>
        <p:nvSpPr>
          <p:cNvPr id="42" name="Content Placeholder 38">
            <a:extLst>
              <a:ext uri="{FF2B5EF4-FFF2-40B4-BE49-F238E27FC236}">
                <a16:creationId xmlns:a16="http://schemas.microsoft.com/office/drawing/2014/main" id="{03257FF4-6F58-4A1E-866D-198569F917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3104" y="2957666"/>
            <a:ext cx="5543524" cy="26089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tx2"/>
                </a:solidFill>
              </a:defRPr>
            </a:lvl2pPr>
            <a:lvl3pPr marL="0" indent="0">
              <a:buNone/>
              <a:defRPr sz="2400">
                <a:solidFill>
                  <a:schemeClr val="tx2"/>
                </a:solidFill>
              </a:defRPr>
            </a:lvl3pPr>
            <a:lvl4pPr marL="0" indent="0">
              <a:buNone/>
              <a:defRPr sz="2400">
                <a:solidFill>
                  <a:schemeClr val="tx2"/>
                </a:solidFill>
              </a:defRPr>
            </a:lvl4pPr>
            <a:lvl5pPr marL="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32195099-4E20-48F3-8272-F12592AD44F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19875" y="725487"/>
            <a:ext cx="5388490" cy="4841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394811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0B54C968-9162-4E94-9F00-9921A43337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9890" y="1"/>
            <a:ext cx="6168182" cy="6858000"/>
          </a:xfrm>
          <a:custGeom>
            <a:avLst/>
            <a:gdLst>
              <a:gd name="connsiteX0" fmla="*/ 0 w 5115291"/>
              <a:gd name="connsiteY0" fmla="*/ 0 h 6857989"/>
              <a:gd name="connsiteX1" fmla="*/ 5115291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115291"/>
              <a:gd name="connsiteY0" fmla="*/ 8467 h 6866456"/>
              <a:gd name="connsiteX1" fmla="*/ 5022158 w 5115291"/>
              <a:gd name="connsiteY1" fmla="*/ 0 h 6866456"/>
              <a:gd name="connsiteX2" fmla="*/ 5115291 w 5115291"/>
              <a:gd name="connsiteY2" fmla="*/ 6866456 h 6866456"/>
              <a:gd name="connsiteX3" fmla="*/ 0 w 5115291"/>
              <a:gd name="connsiteY3" fmla="*/ 6866456 h 6866456"/>
              <a:gd name="connsiteX4" fmla="*/ 0 w 5115291"/>
              <a:gd name="connsiteY4" fmla="*/ 8467 h 6866456"/>
              <a:gd name="connsiteX0" fmla="*/ 0 w 5115291"/>
              <a:gd name="connsiteY0" fmla="*/ 0 h 6857989"/>
              <a:gd name="connsiteX1" fmla="*/ 5013692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691024"/>
              <a:gd name="connsiteY0" fmla="*/ 0 h 6857989"/>
              <a:gd name="connsiteX1" fmla="*/ 5013692 w 5691024"/>
              <a:gd name="connsiteY1" fmla="*/ 0 h 6857989"/>
              <a:gd name="connsiteX2" fmla="*/ 5691024 w 5691024"/>
              <a:gd name="connsiteY2" fmla="*/ 3098800 h 6857989"/>
              <a:gd name="connsiteX3" fmla="*/ 5115291 w 5691024"/>
              <a:gd name="connsiteY3" fmla="*/ 6857989 h 6857989"/>
              <a:gd name="connsiteX4" fmla="*/ 0 w 5691024"/>
              <a:gd name="connsiteY4" fmla="*/ 6857989 h 6857989"/>
              <a:gd name="connsiteX5" fmla="*/ 0 w 5691024"/>
              <a:gd name="connsiteY5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68182"/>
              <a:gd name="connsiteY0" fmla="*/ 0 h 6866456"/>
              <a:gd name="connsiteX1" fmla="*/ 5013692 w 6168182"/>
              <a:gd name="connsiteY1" fmla="*/ 0 h 6866456"/>
              <a:gd name="connsiteX2" fmla="*/ 5691024 w 6168182"/>
              <a:gd name="connsiteY2" fmla="*/ 3098800 h 6866456"/>
              <a:gd name="connsiteX3" fmla="*/ 6131290 w 6168182"/>
              <a:gd name="connsiteY3" fmla="*/ 5672667 h 6866456"/>
              <a:gd name="connsiteX4" fmla="*/ 5843424 w 6168182"/>
              <a:gd name="connsiteY4" fmla="*/ 6866456 h 6866456"/>
              <a:gd name="connsiteX5" fmla="*/ 0 w 6168182"/>
              <a:gd name="connsiteY5" fmla="*/ 6857989 h 6866456"/>
              <a:gd name="connsiteX6" fmla="*/ 0 w 6168182"/>
              <a:gd name="connsiteY6" fmla="*/ 0 h 686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8182" h="6866456">
                <a:moveTo>
                  <a:pt x="0" y="0"/>
                </a:moveTo>
                <a:lnTo>
                  <a:pt x="5013692" y="0"/>
                </a:lnTo>
                <a:cubicBezTo>
                  <a:pt x="5041915" y="2113844"/>
                  <a:pt x="5392928" y="2241197"/>
                  <a:pt x="5691024" y="3098800"/>
                </a:cubicBezTo>
                <a:cubicBezTo>
                  <a:pt x="6145754" y="4111625"/>
                  <a:pt x="6230068" y="5012267"/>
                  <a:pt x="6131290" y="5672667"/>
                </a:cubicBezTo>
                <a:cubicBezTo>
                  <a:pt x="6035335" y="6070597"/>
                  <a:pt x="5973246" y="6468526"/>
                  <a:pt x="5843424" y="6866456"/>
                </a:cubicBezTo>
                <a:lnTo>
                  <a:pt x="0" y="68579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40080" tIns="777240"/>
          <a:lstStyle>
            <a:lvl1pPr>
              <a:defRPr/>
            </a:lvl1pPr>
          </a:lstStyle>
          <a:p>
            <a:pPr algn="l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</a:t>
            </a:r>
            <a:b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BA990E7A-F299-4210-97ED-B2240FAF8D7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0"/>
            <a:ext cx="7534275" cy="6857999"/>
          </a:xfrm>
          <a:custGeom>
            <a:avLst/>
            <a:gdLst>
              <a:gd name="connsiteX0" fmla="*/ 0 w 7432675"/>
              <a:gd name="connsiteY0" fmla="*/ 6856431 h 6857999"/>
              <a:gd name="connsiteX1" fmla="*/ 1083393 w 7432675"/>
              <a:gd name="connsiteY1" fmla="*/ 6857999 h 6857999"/>
              <a:gd name="connsiteX2" fmla="*/ 0 w 7432675"/>
              <a:gd name="connsiteY2" fmla="*/ 6857999 h 6857999"/>
              <a:gd name="connsiteX3" fmla="*/ 254367 w 7432675"/>
              <a:gd name="connsiteY3" fmla="*/ 0 h 6857999"/>
              <a:gd name="connsiteX4" fmla="*/ 7432675 w 7432675"/>
              <a:gd name="connsiteY4" fmla="*/ 0 h 6857999"/>
              <a:gd name="connsiteX5" fmla="*/ 7432675 w 7432675"/>
              <a:gd name="connsiteY5" fmla="*/ 6857999 h 6857999"/>
              <a:gd name="connsiteX6" fmla="*/ 1084100 w 7432675"/>
              <a:gd name="connsiteY6" fmla="*/ 6857999 h 6857999"/>
              <a:gd name="connsiteX7" fmla="*/ 1170353 w 7432675"/>
              <a:gd name="connsiteY7" fmla="*/ 6559920 h 6857999"/>
              <a:gd name="connsiteX8" fmla="*/ 1371965 w 7432675"/>
              <a:gd name="connsiteY8" fmla="*/ 5665681 h 6857999"/>
              <a:gd name="connsiteX9" fmla="*/ 931699 w 7432675"/>
              <a:gd name="connsiteY9" fmla="*/ 3094984 h 6857999"/>
              <a:gd name="connsiteX10" fmla="*/ 254367 w 7432675"/>
              <a:gd name="connsiteY10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2675" h="6857999">
                <a:moveTo>
                  <a:pt x="0" y="6856431"/>
                </a:moveTo>
                <a:lnTo>
                  <a:pt x="1083393" y="6857999"/>
                </a:lnTo>
                <a:lnTo>
                  <a:pt x="0" y="6857999"/>
                </a:lnTo>
                <a:close/>
                <a:moveTo>
                  <a:pt x="254367" y="0"/>
                </a:moveTo>
                <a:lnTo>
                  <a:pt x="7432675" y="0"/>
                </a:lnTo>
                <a:lnTo>
                  <a:pt x="7432675" y="6857999"/>
                </a:lnTo>
                <a:lnTo>
                  <a:pt x="1084100" y="6857999"/>
                </a:lnTo>
                <a:lnTo>
                  <a:pt x="1170353" y="6559920"/>
                </a:lnTo>
                <a:cubicBezTo>
                  <a:pt x="1247083" y="6261841"/>
                  <a:pt x="1299999" y="5963761"/>
                  <a:pt x="1371965" y="5665681"/>
                </a:cubicBezTo>
                <a:cubicBezTo>
                  <a:pt x="1470743" y="5006095"/>
                  <a:pt x="1386429" y="4106562"/>
                  <a:pt x="931699" y="3094984"/>
                </a:cubicBezTo>
                <a:cubicBezTo>
                  <a:pt x="633604" y="2238437"/>
                  <a:pt x="282590" y="2111241"/>
                  <a:pt x="254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4108930-733F-4442-A067-3D79F6C096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410" y="4072044"/>
            <a:ext cx="4567990" cy="14953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algn="l">
              <a:lnSpc>
                <a:spcPct val="110000"/>
              </a:lnSpc>
              <a:tabLst>
                <a:tab pos="4686300" algn="l"/>
              </a:tabLst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2612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1D7B-4C05-4FE1-B512-2F0FCD86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6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B1153821-DC0F-59CC-23DA-612240B8170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45960" y="5988982"/>
            <a:ext cx="2661293" cy="5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1" r:id="rId2"/>
    <p:sldLayoutId id="2147483712" r:id="rId3"/>
    <p:sldLayoutId id="2147483716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B03C339-0970-5CEE-898B-ABC063D22A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0"/>
            <a:ext cx="12192000" cy="564968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600661D8-CD57-D51B-B8A0-F528D7DD5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16" y="1038038"/>
            <a:ext cx="3649905" cy="798417"/>
          </a:xfrm>
          <a:prstGeom prst="rect">
            <a:avLst/>
          </a:prstGeom>
        </p:spPr>
      </p:pic>
      <p:grpSp>
        <p:nvGrpSpPr>
          <p:cNvPr id="15" name="Mike graphic">
            <a:extLst>
              <a:ext uri="{FF2B5EF4-FFF2-40B4-BE49-F238E27FC236}">
                <a16:creationId xmlns:a16="http://schemas.microsoft.com/office/drawing/2014/main" id="{AC2B70BB-1D2C-6F1C-A57A-33F21351960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914561" y="165473"/>
            <a:ext cx="6059183" cy="6034204"/>
            <a:chOff x="4970376" y="182838"/>
            <a:chExt cx="6886389" cy="6858000"/>
          </a:xfrm>
        </p:grpSpPr>
        <p:sp>
          <p:nvSpPr>
            <p:cNvPr id="12" name="Pink circle">
              <a:extLst>
                <a:ext uri="{FF2B5EF4-FFF2-40B4-BE49-F238E27FC236}">
                  <a16:creationId xmlns:a16="http://schemas.microsoft.com/office/drawing/2014/main" id="{D8C92DA0-BED2-F371-0FF5-21E58B0766A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23880" y="534450"/>
              <a:ext cx="5979381" cy="5979381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Mike graphic">
              <a:extLst>
                <a:ext uri="{FF2B5EF4-FFF2-40B4-BE49-F238E27FC236}">
                  <a16:creationId xmlns:a16="http://schemas.microsoft.com/office/drawing/2014/main" id="{9D299460-697F-4106-EC38-720DA880E58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70376" y="182838"/>
              <a:ext cx="6886389" cy="6858000"/>
            </a:xfrm>
            <a:prstGeom prst="rect">
              <a:avLst/>
            </a:prstGeom>
          </p:spPr>
        </p:pic>
      </p:grpSp>
      <p:sp>
        <p:nvSpPr>
          <p:cNvPr id="22" name="Placeholder title">
            <a:extLst>
              <a:ext uri="{FF2B5EF4-FFF2-40B4-BE49-F238E27FC236}">
                <a16:creationId xmlns:a16="http://schemas.microsoft.com/office/drawing/2014/main" id="{E237725B-2565-4774-93C0-E26EF713BE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3448" y="3294314"/>
            <a:ext cx="9144000" cy="3240505"/>
          </a:xfrm>
          <a:custGeom>
            <a:avLst/>
            <a:gdLst>
              <a:gd name="connsiteX0" fmla="*/ 0 w 12191998"/>
              <a:gd name="connsiteY0" fmla="*/ 0 h 2476346"/>
              <a:gd name="connsiteX1" fmla="*/ 12191998 w 12191998"/>
              <a:gd name="connsiteY1" fmla="*/ 0 h 2476346"/>
              <a:gd name="connsiteX2" fmla="*/ 12191998 w 12191998"/>
              <a:gd name="connsiteY2" fmla="*/ 2476346 h 2476346"/>
              <a:gd name="connsiteX3" fmla="*/ 0 w 12191998"/>
              <a:gd name="connsiteY3" fmla="*/ 2476346 h 2476346"/>
              <a:gd name="connsiteX4" fmla="*/ 0 w 12191998"/>
              <a:gd name="connsiteY4" fmla="*/ 0 h 2476346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36125 h 2757568"/>
              <a:gd name="connsiteX1" fmla="*/ 12191998 w 12191998"/>
              <a:gd name="connsiteY1" fmla="*/ 281222 h 2757568"/>
              <a:gd name="connsiteX2" fmla="*/ 12191998 w 12191998"/>
              <a:gd name="connsiteY2" fmla="*/ 2757568 h 2757568"/>
              <a:gd name="connsiteX3" fmla="*/ 0 w 12191998"/>
              <a:gd name="connsiteY3" fmla="*/ 2757568 h 2757568"/>
              <a:gd name="connsiteX4" fmla="*/ 0 w 12191998"/>
              <a:gd name="connsiteY4" fmla="*/ 36125 h 2757568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403170 h 3124613"/>
              <a:gd name="connsiteX1" fmla="*/ 6591300 w 12191998"/>
              <a:gd name="connsiteY1" fmla="*/ 15890 h 3124613"/>
              <a:gd name="connsiteX2" fmla="*/ 12191998 w 12191998"/>
              <a:gd name="connsiteY2" fmla="*/ 648267 h 3124613"/>
              <a:gd name="connsiteX3" fmla="*/ 12191998 w 12191998"/>
              <a:gd name="connsiteY3" fmla="*/ 3124613 h 3124613"/>
              <a:gd name="connsiteX4" fmla="*/ 0 w 12191998"/>
              <a:gd name="connsiteY4" fmla="*/ 3124613 h 3124613"/>
              <a:gd name="connsiteX5" fmla="*/ 0 w 12191998"/>
              <a:gd name="connsiteY5" fmla="*/ 403170 h 312461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530729 h 3252172"/>
              <a:gd name="connsiteX1" fmla="*/ 6591300 w 12191998"/>
              <a:gd name="connsiteY1" fmla="*/ 143449 h 3252172"/>
              <a:gd name="connsiteX2" fmla="*/ 12191998 w 12191998"/>
              <a:gd name="connsiteY2" fmla="*/ 189086 h 3252172"/>
              <a:gd name="connsiteX3" fmla="*/ 12191998 w 12191998"/>
              <a:gd name="connsiteY3" fmla="*/ 3252172 h 3252172"/>
              <a:gd name="connsiteX4" fmla="*/ 0 w 12191998"/>
              <a:gd name="connsiteY4" fmla="*/ 3252172 h 3252172"/>
              <a:gd name="connsiteX5" fmla="*/ 0 w 12191998"/>
              <a:gd name="connsiteY5" fmla="*/ 530729 h 3252172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4563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405622 h 3127065"/>
              <a:gd name="connsiteX1" fmla="*/ 6591300 w 12191998"/>
              <a:gd name="connsiteY1" fmla="*/ 18342 h 3127065"/>
              <a:gd name="connsiteX2" fmla="*/ 12191998 w 12191998"/>
              <a:gd name="connsiteY2" fmla="*/ 63979 h 3127065"/>
              <a:gd name="connsiteX3" fmla="*/ 12191998 w 12191998"/>
              <a:gd name="connsiteY3" fmla="*/ 3127065 h 3127065"/>
              <a:gd name="connsiteX4" fmla="*/ 0 w 12191998"/>
              <a:gd name="connsiteY4" fmla="*/ 3127065 h 3127065"/>
              <a:gd name="connsiteX5" fmla="*/ 0 w 12191998"/>
              <a:gd name="connsiteY5" fmla="*/ 405622 h 3127065"/>
              <a:gd name="connsiteX0" fmla="*/ 0 w 12191998"/>
              <a:gd name="connsiteY0" fmla="*/ 478691 h 3200134"/>
              <a:gd name="connsiteX1" fmla="*/ 6591300 w 12191998"/>
              <a:gd name="connsiteY1" fmla="*/ 91411 h 3200134"/>
              <a:gd name="connsiteX2" fmla="*/ 12191998 w 12191998"/>
              <a:gd name="connsiteY2" fmla="*/ 137048 h 3200134"/>
              <a:gd name="connsiteX3" fmla="*/ 12191998 w 12191998"/>
              <a:gd name="connsiteY3" fmla="*/ 3200134 h 3200134"/>
              <a:gd name="connsiteX4" fmla="*/ 0 w 12191998"/>
              <a:gd name="connsiteY4" fmla="*/ 3200134 h 3200134"/>
              <a:gd name="connsiteX5" fmla="*/ 0 w 12191998"/>
              <a:gd name="connsiteY5" fmla="*/ 478691 h 320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8" h="3200134">
                <a:moveTo>
                  <a:pt x="0" y="478691"/>
                </a:moveTo>
                <a:cubicBezTo>
                  <a:pt x="1786890" y="448251"/>
                  <a:pt x="2044700" y="530622"/>
                  <a:pt x="6591300" y="91411"/>
                </a:cubicBezTo>
                <a:cubicBezTo>
                  <a:pt x="8577580" y="-65860"/>
                  <a:pt x="10438128" y="-72"/>
                  <a:pt x="12191998" y="137048"/>
                </a:cubicBezTo>
                <a:lnTo>
                  <a:pt x="12191998" y="3200134"/>
                </a:lnTo>
                <a:lnTo>
                  <a:pt x="0" y="3200134"/>
                </a:lnTo>
                <a:lnTo>
                  <a:pt x="0" y="478691"/>
                </a:lnTo>
                <a:close/>
              </a:path>
            </a:pathLst>
          </a:custGeom>
          <a:solidFill>
            <a:srgbClr val="3FC0D5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Presentation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Placeholder Presenter name">
            <a:extLst>
              <a:ext uri="{FF2B5EF4-FFF2-40B4-BE49-F238E27FC236}">
                <a16:creationId xmlns:a16="http://schemas.microsoft.com/office/drawing/2014/main" id="{A75B6628-6044-400F-993F-3869F8D21A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81035" y="2199046"/>
            <a:ext cx="7180489" cy="548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b="1" kern="1200" dirty="0">
                <a:latin typeface="+mn-lt"/>
                <a:ea typeface="+mn-ea"/>
                <a:cs typeface="+mn-cs"/>
              </a:rPr>
              <a:t>Presenter Name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C4BC4C-3708-5510-50F4-93672E0EB6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5649686"/>
            <a:ext cx="12192000" cy="130557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9C1BDE-73CA-0AA1-E928-CC91321EB34D}"/>
              </a:ext>
            </a:extLst>
          </p:cNvPr>
          <p:cNvSpPr txBox="1"/>
          <p:nvPr/>
        </p:nvSpPr>
        <p:spPr>
          <a:xfrm>
            <a:off x="284747" y="5979306"/>
            <a:ext cx="187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Institution logo goes here</a:t>
            </a:r>
          </a:p>
        </p:txBody>
      </p:sp>
      <p:pic>
        <p:nvPicPr>
          <p:cNvPr id="7" name="Picture 6" descr="A white circle with black background&#10;&#10;Description automatically generated">
            <a:extLst>
              <a:ext uri="{FF2B5EF4-FFF2-40B4-BE49-F238E27FC236}">
                <a16:creationId xmlns:a16="http://schemas.microsoft.com/office/drawing/2014/main" id="{DDA00F54-7899-78EA-6D5F-AF7AF704D3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235" y="306412"/>
            <a:ext cx="1797950" cy="2213372"/>
          </a:xfrm>
          <a:prstGeom prst="rect">
            <a:avLst/>
          </a:prstGeom>
        </p:spPr>
      </p:pic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F735FF4B-F739-FCBA-3321-29F82A3EB1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5960" y="5988982"/>
            <a:ext cx="2661293" cy="5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67442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BASS23">
      <a:dk1>
        <a:sysClr val="windowText" lastClr="000000"/>
      </a:dk1>
      <a:lt1>
        <a:sysClr val="window" lastClr="FFFFFF"/>
      </a:lt1>
      <a:dk2>
        <a:srgbClr val="2B2C6C"/>
      </a:dk2>
      <a:lt2>
        <a:srgbClr val="D8D8D8"/>
      </a:lt2>
      <a:accent1>
        <a:srgbClr val="00C3D8"/>
      </a:accent1>
      <a:accent2>
        <a:srgbClr val="2B2C6C"/>
      </a:accent2>
      <a:accent3>
        <a:srgbClr val="A45798"/>
      </a:accent3>
      <a:accent4>
        <a:srgbClr val="FFFFFF"/>
      </a:accent4>
      <a:accent5>
        <a:srgbClr val="2B2C6C"/>
      </a:accent5>
      <a:accent6>
        <a:srgbClr val="2B2C6C"/>
      </a:accent6>
      <a:hlink>
        <a:srgbClr val="A45798"/>
      </a:hlink>
      <a:folHlink>
        <a:srgbClr val="00C3D8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8fc274-a5d4-4c45-bdb7-021bf890a7e1">
      <Terms xmlns="http://schemas.microsoft.com/office/infopath/2007/PartnerControls"/>
    </lcf76f155ced4ddcb4097134ff3c332f>
    <TaxCatchAll xmlns="831464bb-0242-4a15-be24-f808917dede2" xsi:nil="true"/>
    <MediaServiceKeyPoints xmlns="aa8fc274-a5d4-4c45-bdb7-021bf890a7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8C9C778E3D947BAEF3F6254D00164" ma:contentTypeVersion="18" ma:contentTypeDescription="Create a new document." ma:contentTypeScope="" ma:versionID="980d8c415c2373224f0d7d7df837c6fa">
  <xsd:schema xmlns:xsd="http://www.w3.org/2001/XMLSchema" xmlns:xs="http://www.w3.org/2001/XMLSchema" xmlns:p="http://schemas.microsoft.com/office/2006/metadata/properties" xmlns:ns2="aa8fc274-a5d4-4c45-bdb7-021bf890a7e1" xmlns:ns3="831464bb-0242-4a15-be24-f808917dede2" targetNamespace="http://schemas.microsoft.com/office/2006/metadata/properties" ma:root="true" ma:fieldsID="fcbd38cf29334767e6f3a32d2fdb1ccd" ns2:_="" ns3:_="">
    <xsd:import namespace="aa8fc274-a5d4-4c45-bdb7-021bf890a7e1"/>
    <xsd:import namespace="831464bb-0242-4a15-be24-f808917de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fc274-a5d4-4c45-bdb7-021bf890a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35676-0bdf-4ed4-88f9-e2f837924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464bb-0242-4a15-be24-f808917ded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d5b729d-e2d2-49ed-8260-b0ae247d9243}" ma:internalName="TaxCatchAll" ma:showField="CatchAllData" ma:web="831464bb-0242-4a15-be24-f808917de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8316A4-DB9D-4B40-83D1-0433996D54B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aa8fc274-a5d4-4c45-bdb7-021bf890a7e1"/>
    <ds:schemaRef ds:uri="831464bb-0242-4a15-be24-f808917dede2"/>
  </ds:schemaRefs>
</ds:datastoreItem>
</file>

<file path=customXml/itemProps2.xml><?xml version="1.0" encoding="utf-8"?>
<ds:datastoreItem xmlns:ds="http://schemas.openxmlformats.org/officeDocument/2006/customXml" ds:itemID="{EBF466BE-98E9-4F69-996F-24970D3A6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8fc274-a5d4-4c45-bdb7-021bf890a7e1"/>
    <ds:schemaRef ds:uri="831464bb-0242-4a15-be24-f808917de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9FD94B-CF2B-4485-954E-6805E96E51F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Sine design</Template>
  <TotalTime>76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Posterama</vt:lpstr>
      <vt:lpstr>SineVTI</vt:lpstr>
      <vt:lpstr>Presentation 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Stevens, Kayleigh</dc:creator>
  <cp:lastModifiedBy>Brennan, Kayleigh</cp:lastModifiedBy>
  <cp:revision>1</cp:revision>
  <dcterms:created xsi:type="dcterms:W3CDTF">2023-04-28T09:29:49Z</dcterms:created>
  <dcterms:modified xsi:type="dcterms:W3CDTF">2024-02-09T10:12:45Z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